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39" r:id="rId2"/>
    <p:sldId id="337" r:id="rId3"/>
    <p:sldId id="331" r:id="rId4"/>
    <p:sldId id="332" r:id="rId5"/>
    <p:sldId id="336" r:id="rId6"/>
    <p:sldId id="325" r:id="rId7"/>
    <p:sldId id="305" r:id="rId8"/>
    <p:sldId id="293" r:id="rId9"/>
    <p:sldId id="321" r:id="rId10"/>
    <p:sldId id="320" r:id="rId11"/>
    <p:sldId id="308" r:id="rId12"/>
    <p:sldId id="317" r:id="rId13"/>
    <p:sldId id="322" r:id="rId14"/>
    <p:sldId id="324" r:id="rId15"/>
    <p:sldId id="309" r:id="rId16"/>
    <p:sldId id="266" r:id="rId17"/>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FF"/>
    <a:srgbClr val="003300"/>
    <a:srgbClr val="333300"/>
    <a:srgbClr val="000099"/>
    <a:srgbClr val="00FFFF"/>
    <a:srgbClr val="008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73" autoAdjust="0"/>
    <p:restoredTop sz="94660"/>
  </p:normalViewPr>
  <p:slideViewPr>
    <p:cSldViewPr>
      <p:cViewPr varScale="1">
        <p:scale>
          <a:sx n="68" d="100"/>
          <a:sy n="68" d="100"/>
        </p:scale>
        <p:origin x="-5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4716463" y="5345113"/>
            <a:ext cx="4427537" cy="1512887"/>
            <a:chOff x="2971" y="3367"/>
            <a:chExt cx="2789" cy="953"/>
          </a:xfrm>
        </p:grpSpPr>
        <p:sp>
          <p:nvSpPr>
            <p:cNvPr id="2867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2867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7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7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7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8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8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8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8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8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8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8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8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8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868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28690"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2869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8692" name="Rectangle 20"/>
          <p:cNvSpPr>
            <a:spLocks noGrp="1" noChangeArrowheads="1"/>
          </p:cNvSpPr>
          <p:nvPr>
            <p:ph type="dt" sz="quarter" idx="2"/>
          </p:nvPr>
        </p:nvSpPr>
        <p:spPr/>
        <p:txBody>
          <a:bodyPr/>
          <a:lstStyle>
            <a:lvl1pPr>
              <a:defRPr/>
            </a:lvl1pPr>
          </a:lstStyle>
          <a:p>
            <a:endParaRPr lang="en-US"/>
          </a:p>
        </p:txBody>
      </p:sp>
      <p:sp>
        <p:nvSpPr>
          <p:cNvPr id="28693" name="Rectangle 21"/>
          <p:cNvSpPr>
            <a:spLocks noGrp="1" noChangeArrowheads="1"/>
          </p:cNvSpPr>
          <p:nvPr>
            <p:ph type="ftr" sz="quarter" idx="3"/>
          </p:nvPr>
        </p:nvSpPr>
        <p:spPr/>
        <p:txBody>
          <a:bodyPr/>
          <a:lstStyle>
            <a:lvl1pPr>
              <a:defRPr/>
            </a:lvl1pPr>
          </a:lstStyle>
          <a:p>
            <a:endParaRPr lang="en-US"/>
          </a:p>
        </p:txBody>
      </p:sp>
      <p:sp>
        <p:nvSpPr>
          <p:cNvPr id="28694" name="Rectangle 22"/>
          <p:cNvSpPr>
            <a:spLocks noGrp="1" noChangeArrowheads="1"/>
          </p:cNvSpPr>
          <p:nvPr>
            <p:ph type="sldNum" sz="quarter" idx="4"/>
          </p:nvPr>
        </p:nvSpPr>
        <p:spPr/>
        <p:txBody>
          <a:bodyPr/>
          <a:lstStyle>
            <a:lvl1pPr>
              <a:defRPr/>
            </a:lvl1pPr>
          </a:lstStyle>
          <a:p>
            <a:fld id="{CCC8BF97-AF59-480D-8F21-EC64D77E68D6}"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DD0EBF-AEF5-4926-80E3-1D9E967DEC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AEA201-1C65-4429-973C-6DFD3D57FEC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5560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18300" y="6248400"/>
            <a:ext cx="1905000" cy="457200"/>
          </a:xfrm>
        </p:spPr>
        <p:txBody>
          <a:bodyPr/>
          <a:lstStyle>
            <a:lvl1pPr>
              <a:defRPr/>
            </a:lvl1pPr>
          </a:lstStyle>
          <a:p>
            <a:fld id="{7133607D-E704-4A22-8BF8-985389A5C7E4}" type="slidenum">
              <a:rPr lang="en-US"/>
              <a:pPr/>
              <a:t>‹#›</a:t>
            </a:fld>
            <a:endParaRPr lang="en-US"/>
          </a:p>
        </p:txBody>
      </p:sp>
    </p:spTree>
  </p:cSld>
  <p:clrMapOvr>
    <a:masterClrMapping/>
  </p:clrMapOvr>
  <p:transition spd="slow">
    <p:random/>
    <p:sndAc>
      <p:stSnd>
        <p:snd r:embed="rId1" name="voltage.wav" builtIn="1"/>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542D99-7734-4A5B-A7D5-2B5752C3140F}"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4B950-D6C8-47E7-8B07-E9792835AB3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B8239F-5BA6-4467-928C-FEE74E0591E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04272BD-2D08-4A4D-82E0-FC1269A46A8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BD1FAD-C456-49AA-B989-1FAC3FFC820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FF298E8-B068-4EC3-8CF0-B7809780EFA1}"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6CFFC3-3CBB-4BF7-98AE-0955C21C616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27EEC0-2BA6-49FF-9E84-7C0DA57E952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4716463" y="5345113"/>
            <a:ext cx="4427537" cy="1512887"/>
            <a:chOff x="2971" y="3367"/>
            <a:chExt cx="2789" cy="953"/>
          </a:xfrm>
        </p:grpSpPr>
        <p:sp>
          <p:nvSpPr>
            <p:cNvPr id="27651"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27652"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3"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4"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5"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6"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7"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8"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9"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0"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1"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2"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3"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4"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5"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27666"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7667"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2766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27669"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9B597F0C-FF1F-4E4B-8C51-28B3C4B881AB}" type="slidenum">
              <a:rPr lang="en-US"/>
              <a:pPr/>
              <a:t>‹#›</a:t>
            </a:fld>
            <a:endParaRPr lang="en-US"/>
          </a:p>
        </p:txBody>
      </p:sp>
      <p:sp>
        <p:nvSpPr>
          <p:cNvPr id="2767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D:\HONG%20ATGT%202\Nhac%20AnToanGiaoThong.mp3"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extBox 7"/>
          <p:cNvSpPr txBox="1">
            <a:spLocks noChangeArrowheads="1"/>
          </p:cNvSpPr>
          <p:nvPr/>
        </p:nvSpPr>
        <p:spPr bwMode="auto">
          <a:xfrm>
            <a:off x="76200" y="3348097"/>
            <a:ext cx="8839200" cy="1569660"/>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smtClean="0">
                <a:solidFill>
                  <a:srgbClr val="006600"/>
                </a:solidFill>
                <a:cs typeface="Arial" charset="0"/>
              </a:rPr>
              <a:t>GIÁO DỤC AN TOÀN GIAO THÔNG – LỚP 2</a:t>
            </a:r>
          </a:p>
          <a:p>
            <a:pPr algn="ctr" eaLnBrk="1" hangingPunct="1">
              <a:defRPr/>
            </a:pPr>
            <a:r>
              <a:rPr lang="en-US" sz="3200" b="1" dirty="0" smtClean="0">
                <a:solidFill>
                  <a:srgbClr val="0000FF"/>
                </a:solidFill>
                <a:cs typeface="Arial" charset="0"/>
              </a:rPr>
              <a:t>TUẦN 2</a:t>
            </a:r>
          </a:p>
          <a:p>
            <a:pPr algn="ctr" eaLnBrk="1" hangingPunct="1">
              <a:defRPr/>
            </a:pPr>
            <a:r>
              <a:rPr lang="en-US" sz="3200" b="1" u="sng" dirty="0" err="1" smtClean="0">
                <a:solidFill>
                  <a:srgbClr val="FF0000"/>
                </a:solidFill>
                <a:effectLst>
                  <a:outerShdw blurRad="38100" dist="38100" dir="2700000" algn="tl">
                    <a:srgbClr val="000000">
                      <a:alpha val="43137"/>
                    </a:srgbClr>
                  </a:outerShdw>
                </a:effectLst>
                <a:cs typeface="Arial" charset="0"/>
              </a:rPr>
              <a:t>Bài</a:t>
            </a:r>
            <a:r>
              <a:rPr lang="en-US" sz="3200" b="1" u="sng" dirty="0" smtClean="0">
                <a:solidFill>
                  <a:srgbClr val="FF0000"/>
                </a:solidFill>
                <a:effectLst>
                  <a:outerShdw blurRad="38100" dist="38100" dir="2700000" algn="tl">
                    <a:srgbClr val="000000">
                      <a:alpha val="43137"/>
                    </a:srgbClr>
                  </a:outerShdw>
                </a:effectLst>
                <a:cs typeface="Arial" charset="0"/>
              </a:rPr>
              <a:t>:</a:t>
            </a:r>
            <a:r>
              <a:rPr lang="en-US" sz="3200" dirty="0" smtClean="0">
                <a:solidFill>
                  <a:srgbClr val="FF0000"/>
                </a:solidFill>
                <a:cs typeface="Arial" charset="0"/>
              </a:rPr>
              <a:t> </a:t>
            </a:r>
            <a:r>
              <a:rPr lang="en-US" sz="3200" b="1" dirty="0" err="1" smtClean="0">
                <a:solidFill>
                  <a:srgbClr val="FF0000"/>
                </a:solidFill>
                <a:cs typeface="Arial" charset="0"/>
              </a:rPr>
              <a:t>Tìm</a:t>
            </a:r>
            <a:r>
              <a:rPr lang="en-US" sz="3200" b="1" dirty="0" smtClean="0">
                <a:solidFill>
                  <a:srgbClr val="FF0000"/>
                </a:solidFill>
                <a:cs typeface="Arial" charset="0"/>
              </a:rPr>
              <a:t> </a:t>
            </a:r>
            <a:r>
              <a:rPr lang="en-US" sz="3200" b="1" dirty="0" err="1" smtClean="0">
                <a:solidFill>
                  <a:srgbClr val="FF0000"/>
                </a:solidFill>
                <a:cs typeface="Arial" charset="0"/>
              </a:rPr>
              <a:t>hiểu</a:t>
            </a:r>
            <a:r>
              <a:rPr lang="en-US" sz="3200" b="1" dirty="0" smtClean="0">
                <a:solidFill>
                  <a:srgbClr val="FF0000"/>
                </a:solidFill>
                <a:cs typeface="Arial" charset="0"/>
              </a:rPr>
              <a:t> </a:t>
            </a:r>
            <a:r>
              <a:rPr lang="en-US" sz="3200" b="1" dirty="0" err="1" smtClean="0">
                <a:solidFill>
                  <a:srgbClr val="FF0000"/>
                </a:solidFill>
                <a:cs typeface="Arial" charset="0"/>
              </a:rPr>
              <a:t>về</a:t>
            </a:r>
            <a:r>
              <a:rPr lang="en-US" sz="3200" b="1" dirty="0" smtClean="0">
                <a:solidFill>
                  <a:srgbClr val="FF0000"/>
                </a:solidFill>
                <a:cs typeface="Arial" charset="0"/>
              </a:rPr>
              <a:t> </a:t>
            </a:r>
            <a:r>
              <a:rPr lang="en-US" sz="3200" b="1" dirty="0" err="1" smtClean="0">
                <a:solidFill>
                  <a:srgbClr val="FF0000"/>
                </a:solidFill>
                <a:cs typeface="Arial" charset="0"/>
              </a:rPr>
              <a:t>đường</a:t>
            </a:r>
            <a:r>
              <a:rPr lang="en-US" sz="3200" b="1" dirty="0" smtClean="0">
                <a:solidFill>
                  <a:srgbClr val="FF0000"/>
                </a:solidFill>
                <a:cs typeface="Arial" charset="0"/>
              </a:rPr>
              <a:t> </a:t>
            </a:r>
            <a:r>
              <a:rPr lang="en-US" sz="3200" b="1" dirty="0" err="1" smtClean="0">
                <a:solidFill>
                  <a:srgbClr val="FF0000"/>
                </a:solidFill>
                <a:cs typeface="Arial" charset="0"/>
              </a:rPr>
              <a:t>phố</a:t>
            </a:r>
            <a:endParaRPr lang="en-US" sz="3200" b="1" dirty="0" smtClean="0">
              <a:solidFill>
                <a:srgbClr val="FF0000"/>
              </a:solidFill>
              <a:cs typeface="Arial" charset="0"/>
            </a:endParaRPr>
          </a:p>
        </p:txBody>
      </p:sp>
      <p:sp>
        <p:nvSpPr>
          <p:cNvPr id="3" name="Rectangle 2"/>
          <p:cNvSpPr/>
          <p:nvPr/>
        </p:nvSpPr>
        <p:spPr>
          <a:xfrm>
            <a:off x="1524000" y="2209800"/>
            <a:ext cx="628281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006600"/>
                </a:solidFill>
                <a:effectLst>
                  <a:outerShdw blurRad="50800" dist="39000" dir="5460000" algn="tl">
                    <a:srgbClr val="000000">
                      <a:alpha val="38000"/>
                    </a:srgbClr>
                  </a:outerShdw>
                </a:effectLst>
                <a:latin typeface="Times New Roman" pitchFamily="18" charset="0"/>
                <a:cs typeface="Times New Roman" pitchFamily="18" charset="0"/>
              </a:rPr>
              <a:t>GIÁO ÁN ĐIỆN TỬ</a:t>
            </a:r>
          </a:p>
        </p:txBody>
      </p:sp>
      <p:sp>
        <p:nvSpPr>
          <p:cNvPr id="9" name="Rounded Rectangle 8"/>
          <p:cNvSpPr/>
          <p:nvPr/>
        </p:nvSpPr>
        <p:spPr>
          <a:xfrm>
            <a:off x="2133600" y="914400"/>
            <a:ext cx="5105400" cy="914400"/>
          </a:xfrm>
          <a:prstGeom prst="roundRect">
            <a:avLst/>
          </a:prstGeom>
          <a:solidFill>
            <a:srgbClr val="9ED2D2">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6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TRƯỜNG TIỂU HỌC ÁI MỘ A</a:t>
            </a:r>
            <a:endParaRPr lang="en-US" sz="26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random/>
    <p:sndAc>
      <p:stSnd>
        <p:snd r:embed="rId2" name="voltag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danang4"/>
          <p:cNvPicPr>
            <a:picLocks noChangeAspect="1" noChangeArrowheads="1"/>
          </p:cNvPicPr>
          <p:nvPr/>
        </p:nvPicPr>
        <p:blipFill>
          <a:blip r:embed="rId2"/>
          <a:srcRect/>
          <a:stretch>
            <a:fillRect/>
          </a:stretch>
        </p:blipFill>
        <p:spPr bwMode="auto">
          <a:xfrm>
            <a:off x="533400" y="381000"/>
            <a:ext cx="8229600" cy="6096000"/>
          </a:xfrm>
          <a:prstGeom prst="rect">
            <a:avLst/>
          </a:prstGeom>
          <a:solidFill>
            <a:srgbClr val="CC00CC"/>
          </a:solidFill>
          <a:ln w="5715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diamond(in)">
                                      <p:cBhvr>
                                        <p:cTn id="7" dur="2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tranh 3"/>
          <p:cNvPicPr>
            <a:picLocks noChangeAspect="1" noChangeArrowheads="1"/>
          </p:cNvPicPr>
          <p:nvPr/>
        </p:nvPicPr>
        <p:blipFill>
          <a:blip r:embed="rId2"/>
          <a:srcRect/>
          <a:stretch>
            <a:fillRect/>
          </a:stretch>
        </p:blipFill>
        <p:spPr bwMode="auto">
          <a:xfrm>
            <a:off x="457200" y="304800"/>
            <a:ext cx="8153400" cy="5562600"/>
          </a:xfrm>
          <a:prstGeom prst="rect">
            <a:avLst/>
          </a:prstGeom>
          <a:noFill/>
          <a:ln w="28575">
            <a:solidFill>
              <a:srgbClr val="000000"/>
            </a:solidFill>
            <a:miter lim="800000"/>
            <a:headEnd/>
            <a:tailEnd/>
          </a:ln>
        </p:spPr>
      </p:pic>
      <p:sp>
        <p:nvSpPr>
          <p:cNvPr id="68611" name="Text Box 3"/>
          <p:cNvSpPr txBox="1">
            <a:spLocks noChangeArrowheads="1"/>
          </p:cNvSpPr>
          <p:nvPr/>
        </p:nvSpPr>
        <p:spPr bwMode="auto">
          <a:xfrm>
            <a:off x="457200" y="5921375"/>
            <a:ext cx="8153400" cy="860425"/>
          </a:xfrm>
          <a:prstGeom prst="rect">
            <a:avLst/>
          </a:prstGeom>
          <a:gradFill rotWithShape="1">
            <a:gsLst>
              <a:gs pos="0">
                <a:schemeClr val="accent1"/>
              </a:gs>
              <a:gs pos="100000">
                <a:srgbClr val="6600FF"/>
              </a:gs>
            </a:gsLst>
            <a:lin ang="5400000" scaled="1"/>
          </a:gradFill>
          <a:ln w="38100">
            <a:solidFill>
              <a:srgbClr val="FF0000"/>
            </a:solidFill>
            <a:miter lim="800000"/>
            <a:headEnd/>
            <a:tailEnd/>
          </a:ln>
          <a:effectLst/>
        </p:spPr>
        <p:txBody>
          <a:bodyPr>
            <a:spAutoFit/>
          </a:bodyPr>
          <a:lstStyle/>
          <a:p>
            <a:pPr>
              <a:spcBef>
                <a:spcPct val="50000"/>
              </a:spcBef>
            </a:pPr>
            <a:r>
              <a:rPr lang="en-US" sz="2400"/>
              <a:t>* </a:t>
            </a:r>
            <a:r>
              <a:rPr lang="en-US" sz="2400">
                <a:latin typeface="Times New Roman" pitchFamily="18" charset="0"/>
              </a:rPr>
              <a:t>Đường phố hẹp, đi hai chiều, nhiều người và xe đi lại, vỉa hè hẹp lại có nhiều vật cản là đường phố chưa an toàn.</a:t>
            </a:r>
          </a:p>
        </p:txBody>
      </p:sp>
      <p:sp>
        <p:nvSpPr>
          <p:cNvPr id="68613" name="Oval 5"/>
          <p:cNvSpPr>
            <a:spLocks noChangeArrowheads="1"/>
          </p:cNvSpPr>
          <p:nvPr/>
        </p:nvSpPr>
        <p:spPr bwMode="auto">
          <a:xfrm>
            <a:off x="7467600" y="5257800"/>
            <a:ext cx="990600" cy="457200"/>
          </a:xfrm>
          <a:prstGeom prst="ellipse">
            <a:avLst/>
          </a:prstGeom>
          <a:solidFill>
            <a:srgbClr val="FFFF00"/>
          </a:solidFill>
          <a:ln w="19050">
            <a:solidFill>
              <a:schemeClr val="tx1"/>
            </a:solidFill>
            <a:round/>
            <a:headEnd/>
            <a:tailEnd/>
          </a:ln>
          <a:effectLst/>
        </p:spPr>
        <p:txBody>
          <a:bodyPr wrap="none" anchor="ctr"/>
          <a:lstStyle/>
          <a:p>
            <a:pPr algn="ctr"/>
            <a:r>
              <a:rPr lang="en-US">
                <a:solidFill>
                  <a:srgbClr val="003300"/>
                </a:solidFill>
                <a:latin typeface="Times New Roman" pitchFamily="18" charset="0"/>
              </a:rPr>
              <a:t>Tranh 3</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circle(in)">
                                      <p:cBhvr>
                                        <p:cTn id="7" dur="2000"/>
                                        <p:tgtEl>
                                          <p:spTgt spid="686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8613"/>
                                        </p:tgtEl>
                                        <p:attrNameLst>
                                          <p:attrName>style.visibility</p:attrName>
                                        </p:attrNameLst>
                                      </p:cBhvr>
                                      <p:to>
                                        <p:strVal val="visible"/>
                                      </p:to>
                                    </p:set>
                                    <p:animEffect transition="in" filter="circle(in)">
                                      <p:cBhvr>
                                        <p:cTn id="10" dur="2000"/>
                                        <p:tgtEl>
                                          <p:spTgt spid="68613"/>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68611"/>
                                        </p:tgtEl>
                                        <p:attrNameLst>
                                          <p:attrName>style.visibility</p:attrName>
                                        </p:attrNameLst>
                                      </p:cBhvr>
                                      <p:to>
                                        <p:strVal val="visible"/>
                                      </p:to>
                                    </p:set>
                                    <p:anim calcmode="discrete" valueType="clr">
                                      <p:cBhvr override="childStyle">
                                        <p:cTn id="15" dur="80"/>
                                        <p:tgtEl>
                                          <p:spTgt spid="6861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8611"/>
                                        </p:tgtEl>
                                        <p:attrNameLst>
                                          <p:attrName>fillcolor</p:attrName>
                                        </p:attrNameLst>
                                      </p:cBhvr>
                                      <p:tavLst>
                                        <p:tav tm="0">
                                          <p:val>
                                            <p:clrVal>
                                              <a:schemeClr val="accent2"/>
                                            </p:clrVal>
                                          </p:val>
                                        </p:tav>
                                        <p:tav tm="50000">
                                          <p:val>
                                            <p:clrVal>
                                              <a:schemeClr val="hlink"/>
                                            </p:clrVal>
                                          </p:val>
                                        </p:tav>
                                      </p:tavLst>
                                    </p:anim>
                                    <p:set>
                                      <p:cBhvr>
                                        <p:cTn id="17" dur="80"/>
                                        <p:tgtEl>
                                          <p:spTgt spid="686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tranh 4"/>
          <p:cNvPicPr>
            <a:picLocks noChangeAspect="1" noChangeArrowheads="1"/>
          </p:cNvPicPr>
          <p:nvPr/>
        </p:nvPicPr>
        <p:blipFill>
          <a:blip r:embed="rId2"/>
          <a:srcRect/>
          <a:stretch>
            <a:fillRect/>
          </a:stretch>
        </p:blipFill>
        <p:spPr bwMode="auto">
          <a:xfrm>
            <a:off x="457200" y="304800"/>
            <a:ext cx="8229600" cy="5410200"/>
          </a:xfrm>
          <a:prstGeom prst="rect">
            <a:avLst/>
          </a:prstGeom>
          <a:solidFill>
            <a:schemeClr val="tx1"/>
          </a:solidFill>
          <a:ln w="38100">
            <a:solidFill>
              <a:srgbClr val="000000"/>
            </a:solidFill>
            <a:miter lim="800000"/>
            <a:headEnd/>
            <a:tailEnd/>
          </a:ln>
        </p:spPr>
      </p:pic>
      <p:sp>
        <p:nvSpPr>
          <p:cNvPr id="77828" name="Text Box 4"/>
          <p:cNvSpPr txBox="1">
            <a:spLocks noChangeArrowheads="1"/>
          </p:cNvSpPr>
          <p:nvPr/>
        </p:nvSpPr>
        <p:spPr bwMode="auto">
          <a:xfrm>
            <a:off x="304800" y="5867400"/>
            <a:ext cx="8458200" cy="860425"/>
          </a:xfrm>
          <a:prstGeom prst="rect">
            <a:avLst/>
          </a:prstGeom>
          <a:solidFill>
            <a:srgbClr val="000099"/>
          </a:solidFill>
          <a:ln w="38100">
            <a:solidFill>
              <a:schemeClr val="tx1"/>
            </a:solidFill>
            <a:miter lim="800000"/>
            <a:headEnd/>
            <a:tailEnd/>
          </a:ln>
          <a:effectLst/>
        </p:spPr>
        <p:txBody>
          <a:bodyPr>
            <a:spAutoFit/>
          </a:bodyPr>
          <a:lstStyle/>
          <a:p>
            <a:pPr>
              <a:spcBef>
                <a:spcPct val="50000"/>
              </a:spcBef>
            </a:pPr>
            <a:r>
              <a:rPr lang="en-US" sz="2400">
                <a:latin typeface="Times New Roman" pitchFamily="18" charset="0"/>
              </a:rPr>
              <a:t>* Đường ngõ hẹp, không có vỉa hè, người và xe đi lại không có trật tự là đường chưa an toàn.</a:t>
            </a:r>
          </a:p>
        </p:txBody>
      </p:sp>
      <p:sp>
        <p:nvSpPr>
          <p:cNvPr id="77830" name="Oval 6"/>
          <p:cNvSpPr>
            <a:spLocks noChangeArrowheads="1"/>
          </p:cNvSpPr>
          <p:nvPr/>
        </p:nvSpPr>
        <p:spPr bwMode="auto">
          <a:xfrm>
            <a:off x="7391400" y="5105400"/>
            <a:ext cx="990600" cy="457200"/>
          </a:xfrm>
          <a:prstGeom prst="ellipse">
            <a:avLst/>
          </a:prstGeom>
          <a:solidFill>
            <a:srgbClr val="FFFF00"/>
          </a:solidFill>
          <a:ln w="19050">
            <a:solidFill>
              <a:schemeClr val="tx1"/>
            </a:solidFill>
            <a:round/>
            <a:headEnd/>
            <a:tailEnd/>
          </a:ln>
          <a:effectLst/>
        </p:spPr>
        <p:txBody>
          <a:bodyPr wrap="none" anchor="ctr"/>
          <a:lstStyle/>
          <a:p>
            <a:pPr algn="ctr"/>
            <a:r>
              <a:rPr lang="en-US">
                <a:solidFill>
                  <a:srgbClr val="003300"/>
                </a:solidFill>
                <a:latin typeface="Times New Roman" pitchFamily="18" charset="0"/>
              </a:rPr>
              <a:t>Tranh 4</a:t>
            </a:r>
            <a:r>
              <a:rPr lang="en-US">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wheel(4)">
                                      <p:cBhvr>
                                        <p:cTn id="7" dur="2000"/>
                                        <p:tgtEl>
                                          <p:spTgt spid="7782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7830"/>
                                        </p:tgtEl>
                                        <p:attrNameLst>
                                          <p:attrName>style.visibility</p:attrName>
                                        </p:attrNameLst>
                                      </p:cBhvr>
                                      <p:to>
                                        <p:strVal val="visible"/>
                                      </p:to>
                                    </p:set>
                                    <p:animEffect transition="in" filter="wheel(4)">
                                      <p:cBhvr>
                                        <p:cTn id="10" dur="2000"/>
                                        <p:tgtEl>
                                          <p:spTgt spid="77830"/>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77828"/>
                                        </p:tgtEl>
                                        <p:attrNameLst>
                                          <p:attrName>style.visibility</p:attrName>
                                        </p:attrNameLst>
                                      </p:cBhvr>
                                      <p:to>
                                        <p:strVal val="visible"/>
                                      </p:to>
                                    </p:set>
                                    <p:anim calcmode="discrete" valueType="clr">
                                      <p:cBhvr override="childStyle">
                                        <p:cTn id="15" dur="80"/>
                                        <p:tgtEl>
                                          <p:spTgt spid="7782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7828"/>
                                        </p:tgtEl>
                                        <p:attrNameLst>
                                          <p:attrName>fillcolor</p:attrName>
                                        </p:attrNameLst>
                                      </p:cBhvr>
                                      <p:tavLst>
                                        <p:tav tm="0">
                                          <p:val>
                                            <p:clrVal>
                                              <a:schemeClr val="accent2"/>
                                            </p:clrVal>
                                          </p:val>
                                        </p:tav>
                                        <p:tav tm="50000">
                                          <p:val>
                                            <p:clrVal>
                                              <a:schemeClr val="hlink"/>
                                            </p:clrVal>
                                          </p:val>
                                        </p:tav>
                                      </p:tavLst>
                                    </p:anim>
                                    <p:set>
                                      <p:cBhvr>
                                        <p:cTn id="17" dur="80"/>
                                        <p:tgtEl>
                                          <p:spTgt spid="778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P spid="778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IMG_0005"/>
          <p:cNvPicPr>
            <a:picLocks noChangeAspect="1" noChangeArrowheads="1"/>
          </p:cNvPicPr>
          <p:nvPr/>
        </p:nvPicPr>
        <p:blipFill>
          <a:blip r:embed="rId2"/>
          <a:srcRect/>
          <a:stretch>
            <a:fillRect/>
          </a:stretch>
        </p:blipFill>
        <p:spPr bwMode="auto">
          <a:xfrm>
            <a:off x="-3200400" y="-6248400"/>
            <a:ext cx="20320000" cy="1524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circle(in)">
                                      <p:cBhvr>
                                        <p:cTn id="7" dur="20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IMG_0003"/>
          <p:cNvPicPr>
            <a:picLocks noChangeAspect="1" noChangeArrowheads="1"/>
          </p:cNvPicPr>
          <p:nvPr/>
        </p:nvPicPr>
        <p:blipFill>
          <a:blip r:embed="rId2"/>
          <a:srcRect/>
          <a:stretch>
            <a:fillRect/>
          </a:stretch>
        </p:blipFill>
        <p:spPr bwMode="auto">
          <a:xfrm>
            <a:off x="-5486400" y="-2362200"/>
            <a:ext cx="20320000" cy="1524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heel(4)">
                                      <p:cBhvr>
                                        <p:cTn id="7" dur="20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tranh 4"/>
          <p:cNvPicPr>
            <a:picLocks noChangeAspect="1" noChangeArrowheads="1"/>
          </p:cNvPicPr>
          <p:nvPr/>
        </p:nvPicPr>
        <p:blipFill>
          <a:blip r:embed="rId2"/>
          <a:srcRect/>
          <a:stretch>
            <a:fillRect/>
          </a:stretch>
        </p:blipFill>
        <p:spPr bwMode="auto">
          <a:xfrm>
            <a:off x="228600" y="533400"/>
            <a:ext cx="4038600" cy="5943600"/>
          </a:xfrm>
          <a:prstGeom prst="rect">
            <a:avLst/>
          </a:prstGeom>
          <a:noFill/>
          <a:ln w="57150">
            <a:solidFill>
              <a:srgbClr val="000000"/>
            </a:solidFill>
            <a:miter lim="800000"/>
            <a:headEnd/>
            <a:tailEnd/>
          </a:ln>
        </p:spPr>
      </p:pic>
      <p:pic>
        <p:nvPicPr>
          <p:cNvPr id="69637" name="Picture 5" descr="atgt1"/>
          <p:cNvPicPr>
            <a:picLocks noChangeAspect="1" noChangeArrowheads="1"/>
          </p:cNvPicPr>
          <p:nvPr/>
        </p:nvPicPr>
        <p:blipFill>
          <a:blip r:embed="rId3"/>
          <a:srcRect/>
          <a:stretch>
            <a:fillRect/>
          </a:stretch>
        </p:blipFill>
        <p:spPr bwMode="auto">
          <a:xfrm>
            <a:off x="4724400" y="533400"/>
            <a:ext cx="4114800" cy="5943600"/>
          </a:xfrm>
          <a:prstGeom prst="rect">
            <a:avLst/>
          </a:prstGeom>
          <a:noFill/>
          <a:ln w="57150">
            <a:solidFill>
              <a:srgbClr val="00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AutoShape 5"/>
          <p:cNvSpPr>
            <a:spLocks noChangeArrowheads="1"/>
          </p:cNvSpPr>
          <p:nvPr/>
        </p:nvSpPr>
        <p:spPr bwMode="auto">
          <a:xfrm>
            <a:off x="152400" y="2438400"/>
            <a:ext cx="8839200" cy="3581400"/>
          </a:xfrm>
          <a:prstGeom prst="flowChartAlternateProcess">
            <a:avLst/>
          </a:prstGeom>
          <a:gradFill rotWithShape="1">
            <a:gsLst>
              <a:gs pos="0">
                <a:srgbClr val="00FFFF"/>
              </a:gs>
              <a:gs pos="100000">
                <a:srgbClr val="FF00FF"/>
              </a:gs>
            </a:gsLst>
            <a:lin ang="2700000" scaled="1"/>
          </a:gradFill>
          <a:ln w="38100">
            <a:solidFill>
              <a:srgbClr val="000000"/>
            </a:solidFill>
            <a:miter lim="800000"/>
            <a:headEnd/>
            <a:tailEnd/>
          </a:ln>
          <a:effectLst/>
        </p:spPr>
        <p:txBody>
          <a:bodyPr wrap="none" anchor="ctr"/>
          <a:lstStyle/>
          <a:p>
            <a:pPr algn="ctr" eaLnBrk="1" hangingPunct="1"/>
            <a:r>
              <a:rPr lang="en-US" sz="2800" u="sng">
                <a:solidFill>
                  <a:srgbClr val="000000"/>
                </a:solidFill>
                <a:latin typeface="Times New Roman" pitchFamily="18" charset="0"/>
              </a:rPr>
              <a:t>Kết luận</a:t>
            </a:r>
            <a:r>
              <a:rPr lang="en-US" sz="2800">
                <a:solidFill>
                  <a:srgbClr val="000000"/>
                </a:solidFill>
                <a:latin typeface="Times New Roman" pitchFamily="18" charset="0"/>
              </a:rPr>
              <a:t>:</a:t>
            </a:r>
            <a:r>
              <a:rPr lang="en-US" sz="2800">
                <a:latin typeface="Times New Roman" pitchFamily="18" charset="0"/>
              </a:rPr>
              <a:t> </a:t>
            </a:r>
          </a:p>
          <a:p>
            <a:pPr algn="ctr" eaLnBrk="1" hangingPunct="1"/>
            <a:r>
              <a:rPr lang="en-US" sz="2800">
                <a:solidFill>
                  <a:srgbClr val="000000"/>
                </a:solidFill>
                <a:latin typeface="Times New Roman" pitchFamily="18" charset="0"/>
              </a:rPr>
              <a:t>Đường phố là nơi đi lại của mọi người. </a:t>
            </a:r>
          </a:p>
          <a:p>
            <a:pPr algn="ctr" eaLnBrk="1" hangingPunct="1"/>
            <a:r>
              <a:rPr lang="en-US" sz="2800">
                <a:solidFill>
                  <a:srgbClr val="000000"/>
                </a:solidFill>
                <a:latin typeface="Times New Roman" pitchFamily="18" charset="0"/>
              </a:rPr>
              <a:t>Có đường phố an toànvà có đường phố chưa an toàn</a:t>
            </a:r>
          </a:p>
          <a:p>
            <a:pPr algn="ctr" eaLnBrk="1" hangingPunct="1"/>
            <a:r>
              <a:rPr lang="en-US" sz="2800">
                <a:solidFill>
                  <a:srgbClr val="000000"/>
                </a:solidFill>
                <a:latin typeface="Times New Roman" pitchFamily="18" charset="0"/>
              </a:rPr>
              <a:t>(dễ xảy ra TNGT). Vì vậy, khi đi học, đi chơi các em nên nói</a:t>
            </a:r>
          </a:p>
          <a:p>
            <a:pPr algn="ctr" eaLnBrk="1" hangingPunct="1"/>
            <a:r>
              <a:rPr lang="en-US" sz="2800">
                <a:solidFill>
                  <a:srgbClr val="000000"/>
                </a:solidFill>
                <a:latin typeface="Times New Roman" pitchFamily="18" charset="0"/>
              </a:rPr>
              <a:t> bố mẹ đưa đi và nên đi trên những con đường an toàn. </a:t>
            </a:r>
          </a:p>
          <a:p>
            <a:pPr algn="ctr" eaLnBrk="1" hangingPunct="1"/>
            <a:r>
              <a:rPr lang="en-US" sz="2800">
                <a:solidFill>
                  <a:srgbClr val="000000"/>
                </a:solidFill>
                <a:latin typeface="Times New Roman" pitchFamily="18" charset="0"/>
              </a:rPr>
              <a:t>Nếu đi bộ phải đi trên vỉa hè.</a:t>
            </a:r>
            <a:endParaRPr lang="en-US" sz="2800">
              <a:latin typeface="Times New Roman" pitchFamily="18" charset="0"/>
            </a:endParaRPr>
          </a:p>
          <a:p>
            <a:pPr algn="ctr" eaLnBrk="1" hangingPunct="1"/>
            <a:endParaRPr lang="en-US" sz="2800">
              <a:latin typeface="Times New Roman" pitchFamily="18" charset="0"/>
            </a:endParaRPr>
          </a:p>
        </p:txBody>
      </p:sp>
      <p:sp>
        <p:nvSpPr>
          <p:cNvPr id="12294" name="Text Box 6"/>
          <p:cNvSpPr txBox="1">
            <a:spLocks noChangeArrowheads="1"/>
          </p:cNvSpPr>
          <p:nvPr/>
        </p:nvSpPr>
        <p:spPr bwMode="auto">
          <a:xfrm>
            <a:off x="2895600" y="838200"/>
            <a:ext cx="3581400" cy="579438"/>
          </a:xfrm>
          <a:prstGeom prst="rect">
            <a:avLst/>
          </a:prstGeom>
          <a:noFill/>
          <a:ln w="9525">
            <a:noFill/>
            <a:miter lim="800000"/>
            <a:headEnd/>
            <a:tailEnd/>
          </a:ln>
          <a:effectLst/>
        </p:spPr>
        <p:txBody>
          <a:bodyPr>
            <a:spAutoFit/>
          </a:bodyPr>
          <a:lstStyle/>
          <a:p>
            <a:pPr>
              <a:spcBef>
                <a:spcPct val="50000"/>
              </a:spcBef>
            </a:pPr>
            <a:r>
              <a:rPr lang="en-US" sz="3200" u="sng">
                <a:solidFill>
                  <a:srgbClr val="000000"/>
                </a:solidFill>
                <a:latin typeface="Times New Roman" pitchFamily="18" charset="0"/>
              </a:rPr>
              <a:t>An toàn giao thông:</a:t>
            </a:r>
          </a:p>
        </p:txBody>
      </p:sp>
      <p:sp>
        <p:nvSpPr>
          <p:cNvPr id="12297" name="Text Box 9"/>
          <p:cNvSpPr txBox="1">
            <a:spLocks noChangeArrowheads="1"/>
          </p:cNvSpPr>
          <p:nvPr/>
        </p:nvSpPr>
        <p:spPr bwMode="auto">
          <a:xfrm>
            <a:off x="1676400" y="1676400"/>
            <a:ext cx="6172200" cy="579438"/>
          </a:xfrm>
          <a:prstGeom prst="rect">
            <a:avLst/>
          </a:prstGeom>
          <a:noFill/>
          <a:ln w="9525">
            <a:noFill/>
            <a:miter lim="800000"/>
            <a:headEnd/>
            <a:tailEnd/>
          </a:ln>
          <a:effectLst/>
        </p:spPr>
        <p:txBody>
          <a:bodyPr>
            <a:spAutoFit/>
          </a:bodyPr>
          <a:lstStyle/>
          <a:p>
            <a:pPr>
              <a:spcBef>
                <a:spcPct val="50000"/>
              </a:spcBef>
            </a:pPr>
            <a:r>
              <a:rPr lang="en-US" sz="3200">
                <a:solidFill>
                  <a:srgbClr val="FF0000"/>
                </a:solidFill>
                <a:latin typeface="Times New Roman" pitchFamily="18" charset="0"/>
              </a:rPr>
              <a:t>Đường phố an toàn và chưa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3"/>
                                        </p:tgtEl>
                                        <p:attrNameLst>
                                          <p:attrName>style.visibility</p:attrName>
                                        </p:attrNameLst>
                                      </p:cBhvr>
                                      <p:to>
                                        <p:strVal val="visible"/>
                                      </p:to>
                                    </p:set>
                                    <p:anim calcmode="discrete" valueType="clr">
                                      <p:cBhvr override="childStyle">
                                        <p:cTn id="7" dur="80"/>
                                        <p:tgtEl>
                                          <p:spTgt spid="122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3"/>
                                        </p:tgtEl>
                                        <p:attrNameLst>
                                          <p:attrName>fillcolor</p:attrName>
                                        </p:attrNameLst>
                                      </p:cBhvr>
                                      <p:tavLst>
                                        <p:tav tm="0">
                                          <p:val>
                                            <p:clrVal>
                                              <a:schemeClr val="accent2"/>
                                            </p:clrVal>
                                          </p:val>
                                        </p:tav>
                                        <p:tav tm="50000">
                                          <p:val>
                                            <p:clrVal>
                                              <a:schemeClr val="hlink"/>
                                            </p:clrVal>
                                          </p:val>
                                        </p:tav>
                                      </p:tavLst>
                                    </p:anim>
                                    <p:set>
                                      <p:cBhvr>
                                        <p:cTn id="9" dur="80"/>
                                        <p:tgtEl>
                                          <p:spTgt spid="122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Text Box 5"/>
          <p:cNvSpPr txBox="1">
            <a:spLocks noChangeArrowheads="1"/>
          </p:cNvSpPr>
          <p:nvPr/>
        </p:nvSpPr>
        <p:spPr bwMode="auto">
          <a:xfrm>
            <a:off x="2514600" y="990600"/>
            <a:ext cx="3429000" cy="579438"/>
          </a:xfrm>
          <a:prstGeom prst="rect">
            <a:avLst/>
          </a:prstGeom>
          <a:noFill/>
          <a:ln w="9525">
            <a:noFill/>
            <a:miter lim="800000"/>
            <a:headEnd/>
            <a:tailEnd/>
          </a:ln>
          <a:effectLst/>
        </p:spPr>
        <p:txBody>
          <a:bodyPr>
            <a:spAutoFit/>
          </a:bodyPr>
          <a:lstStyle/>
          <a:p>
            <a:pPr>
              <a:spcBef>
                <a:spcPct val="50000"/>
              </a:spcBef>
            </a:pPr>
            <a:r>
              <a:rPr lang="en-US" sz="3200" u="sng">
                <a:solidFill>
                  <a:srgbClr val="000099"/>
                </a:solidFill>
                <a:latin typeface="Times New Roman" pitchFamily="18" charset="0"/>
              </a:rPr>
              <a:t>An toàn giao thông</a:t>
            </a:r>
            <a:r>
              <a:rPr lang="en-US" sz="3200">
                <a:solidFill>
                  <a:srgbClr val="000099"/>
                </a:solidFill>
                <a:latin typeface="Times New Roman" pitchFamily="18" charset="0"/>
              </a:rPr>
              <a:t>:</a:t>
            </a:r>
          </a:p>
        </p:txBody>
      </p:sp>
      <p:sp>
        <p:nvSpPr>
          <p:cNvPr id="98310" name="Text Box 6"/>
          <p:cNvSpPr txBox="1">
            <a:spLocks noChangeArrowheads="1"/>
          </p:cNvSpPr>
          <p:nvPr/>
        </p:nvSpPr>
        <p:spPr bwMode="auto">
          <a:xfrm>
            <a:off x="762000" y="1828800"/>
            <a:ext cx="7620000" cy="579438"/>
          </a:xfrm>
          <a:prstGeom prst="rect">
            <a:avLst/>
          </a:prstGeom>
          <a:noFill/>
          <a:ln w="9525">
            <a:noFill/>
            <a:miter lim="800000"/>
            <a:headEnd/>
            <a:tailEnd/>
          </a:ln>
          <a:effectLst/>
        </p:spPr>
        <p:txBody>
          <a:bodyPr>
            <a:spAutoFit/>
          </a:bodyPr>
          <a:lstStyle/>
          <a:p>
            <a:pPr>
              <a:spcBef>
                <a:spcPct val="50000"/>
              </a:spcBef>
            </a:pPr>
            <a:r>
              <a:rPr lang="en-US" sz="3200">
                <a:solidFill>
                  <a:srgbClr val="FF0000"/>
                </a:solidFill>
                <a:latin typeface="Times New Roman" pitchFamily="18" charset="0"/>
              </a:rPr>
              <a:t>Tìm hiểu đường phố an toàn và chưa an toàn</a:t>
            </a:r>
          </a:p>
        </p:txBody>
      </p:sp>
      <p:sp>
        <p:nvSpPr>
          <p:cNvPr id="98311" name="AutoShape 7"/>
          <p:cNvSpPr>
            <a:spLocks noChangeArrowheads="1"/>
          </p:cNvSpPr>
          <p:nvPr/>
        </p:nvSpPr>
        <p:spPr bwMode="auto">
          <a:xfrm>
            <a:off x="2209800" y="1828800"/>
            <a:ext cx="4572000" cy="1219200"/>
          </a:xfrm>
          <a:prstGeom prst="cloudCallout">
            <a:avLst>
              <a:gd name="adj1" fmla="val -43750"/>
              <a:gd name="adj2" fmla="val 70000"/>
            </a:avLst>
          </a:prstGeom>
          <a:gradFill rotWithShape="1">
            <a:gsLst>
              <a:gs pos="0">
                <a:srgbClr val="FF00FF"/>
              </a:gs>
              <a:gs pos="100000">
                <a:schemeClr val="bg1"/>
              </a:gs>
            </a:gsLst>
            <a:lin ang="2700000" scaled="1"/>
          </a:gradFill>
          <a:ln w="38100">
            <a:solidFill>
              <a:srgbClr val="FF0000"/>
            </a:solidFill>
            <a:round/>
            <a:headEnd/>
            <a:tailEnd/>
          </a:ln>
          <a:effectLst/>
        </p:spPr>
        <p:txBody>
          <a:bodyPr/>
          <a:lstStyle/>
          <a:p>
            <a:pPr algn="ctr"/>
            <a:r>
              <a:rPr lang="en-US" sz="2800" dirty="0" err="1" smtClean="0">
                <a:latin typeface="Times New Roman" pitchFamily="18" charset="0"/>
              </a:rPr>
              <a:t>Bài</a:t>
            </a:r>
            <a:r>
              <a:rPr lang="en-US" sz="2800" dirty="0" smtClean="0">
                <a:latin typeface="Times New Roman" pitchFamily="18" charset="0"/>
              </a:rPr>
              <a:t> </a:t>
            </a:r>
            <a:r>
              <a:rPr lang="en-US" sz="2800" dirty="0" err="1">
                <a:latin typeface="Times New Roman" pitchFamily="18" charset="0"/>
              </a:rPr>
              <a:t>cũ</a:t>
            </a:r>
            <a:r>
              <a:rPr lang="en-US" sz="2800" dirty="0">
                <a:latin typeface="Times New Roman" pitchFamily="18" charset="0"/>
              </a:rPr>
              <a:t>:</a:t>
            </a:r>
          </a:p>
        </p:txBody>
      </p:sp>
      <p:sp>
        <p:nvSpPr>
          <p:cNvPr id="98314" name="Text Box 10"/>
          <p:cNvSpPr txBox="1">
            <a:spLocks noChangeArrowheads="1"/>
          </p:cNvSpPr>
          <p:nvPr/>
        </p:nvSpPr>
        <p:spPr bwMode="auto">
          <a:xfrm>
            <a:off x="381000" y="3657600"/>
            <a:ext cx="8763000" cy="519113"/>
          </a:xfrm>
          <a:prstGeom prst="rect">
            <a:avLst/>
          </a:prstGeom>
          <a:noFill/>
          <a:ln w="9525">
            <a:noFill/>
            <a:miter lim="800000"/>
            <a:headEnd/>
            <a:tailEnd/>
          </a:ln>
          <a:effectLst/>
        </p:spPr>
        <p:txBody>
          <a:bodyPr>
            <a:spAutoFit/>
          </a:bodyPr>
          <a:lstStyle/>
          <a:p>
            <a:pPr>
              <a:spcBef>
                <a:spcPct val="50000"/>
              </a:spcBef>
            </a:pPr>
            <a:r>
              <a:rPr lang="en-US" sz="2800">
                <a:solidFill>
                  <a:srgbClr val="000099"/>
                </a:solidFill>
                <a:latin typeface="Times New Roman" pitchFamily="18" charset="0"/>
              </a:rPr>
              <a:t>Khi đi bộ đến trường em thường đi ở đâu để được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8311"/>
                                        </p:tgtEl>
                                        <p:attrNameLst>
                                          <p:attrName>style.visibility</p:attrName>
                                        </p:attrNameLst>
                                      </p:cBhvr>
                                      <p:to>
                                        <p:strVal val="visible"/>
                                      </p:to>
                                    </p:set>
                                    <p:anim calcmode="discrete" valueType="clr">
                                      <p:cBhvr override="childStyle">
                                        <p:cTn id="7" dur="80"/>
                                        <p:tgtEl>
                                          <p:spTgt spid="983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11"/>
                                        </p:tgtEl>
                                        <p:attrNameLst>
                                          <p:attrName>fillcolor</p:attrName>
                                        </p:attrNameLst>
                                      </p:cBhvr>
                                      <p:tavLst>
                                        <p:tav tm="0">
                                          <p:val>
                                            <p:clrVal>
                                              <a:schemeClr val="accent2"/>
                                            </p:clrVal>
                                          </p:val>
                                        </p:tav>
                                        <p:tav tm="50000">
                                          <p:val>
                                            <p:clrVal>
                                              <a:schemeClr val="hlink"/>
                                            </p:clrVal>
                                          </p:val>
                                        </p:tav>
                                      </p:tavLst>
                                    </p:anim>
                                    <p:set>
                                      <p:cBhvr>
                                        <p:cTn id="9" dur="80"/>
                                        <p:tgtEl>
                                          <p:spTgt spid="983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8314"/>
                                        </p:tgtEl>
                                        <p:attrNameLst>
                                          <p:attrName>style.visibility</p:attrName>
                                        </p:attrNameLst>
                                      </p:cBhvr>
                                      <p:to>
                                        <p:strVal val="visible"/>
                                      </p:to>
                                    </p:set>
                                    <p:anim calcmode="discrete" valueType="clr">
                                      <p:cBhvr override="childStyle">
                                        <p:cTn id="14" dur="80"/>
                                        <p:tgtEl>
                                          <p:spTgt spid="983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8314"/>
                                        </p:tgtEl>
                                        <p:attrNameLst>
                                          <p:attrName>fillcolor</p:attrName>
                                        </p:attrNameLst>
                                      </p:cBhvr>
                                      <p:tavLst>
                                        <p:tav tm="0">
                                          <p:val>
                                            <p:clrVal>
                                              <a:schemeClr val="accent2"/>
                                            </p:clrVal>
                                          </p:val>
                                        </p:tav>
                                        <p:tav tm="50000">
                                          <p:val>
                                            <p:clrVal>
                                              <a:schemeClr val="hlink"/>
                                            </p:clrVal>
                                          </p:val>
                                        </p:tav>
                                      </p:tavLst>
                                    </p:anim>
                                    <p:set>
                                      <p:cBhvr>
                                        <p:cTn id="16" dur="80"/>
                                        <p:tgtEl>
                                          <p:spTgt spid="9831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iterate type="lt">
                                    <p:tmPct val="0"/>
                                  </p:iterate>
                                  <p:childTnLst>
                                    <p:animEffect transition="out" filter="box(in)">
                                      <p:cBhvr>
                                        <p:cTn id="20" dur="500"/>
                                        <p:tgtEl>
                                          <p:spTgt spid="98311"/>
                                        </p:tgtEl>
                                      </p:cBhvr>
                                    </p:animEffect>
                                    <p:set>
                                      <p:cBhvr>
                                        <p:cTn id="21" dur="1" fill="hold">
                                          <p:stCondLst>
                                            <p:cond delay="499"/>
                                          </p:stCondLst>
                                        </p:cTn>
                                        <p:tgtEl>
                                          <p:spTgt spid="98311"/>
                                        </p:tgtEl>
                                        <p:attrNameLst>
                                          <p:attrName>style.visibility</p:attrName>
                                        </p:attrNameLst>
                                      </p:cBhvr>
                                      <p:to>
                                        <p:strVal val="hidden"/>
                                      </p:to>
                                    </p:set>
                                  </p:childTnLst>
                                </p:cTn>
                              </p:par>
                              <p:par>
                                <p:cTn id="22" presetID="4" presetClass="exit" presetSubtype="16" fill="hold" grpId="1" nodeType="withEffect">
                                  <p:stCondLst>
                                    <p:cond delay="0"/>
                                  </p:stCondLst>
                                  <p:iterate type="lt">
                                    <p:tmPct val="0"/>
                                  </p:iterate>
                                  <p:childTnLst>
                                    <p:animEffect transition="out" filter="box(in)">
                                      <p:cBhvr>
                                        <p:cTn id="23" dur="500"/>
                                        <p:tgtEl>
                                          <p:spTgt spid="98314"/>
                                        </p:tgtEl>
                                      </p:cBhvr>
                                    </p:animEffect>
                                    <p:set>
                                      <p:cBhvr>
                                        <p:cTn id="24" dur="1" fill="hold">
                                          <p:stCondLst>
                                            <p:cond delay="499"/>
                                          </p:stCondLst>
                                        </p:cTn>
                                        <p:tgtEl>
                                          <p:spTgt spid="983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98310"/>
                                        </p:tgtEl>
                                        <p:attrNameLst>
                                          <p:attrName>style.visibility</p:attrName>
                                        </p:attrNameLst>
                                      </p:cBhvr>
                                      <p:to>
                                        <p:strVal val="visible"/>
                                      </p:to>
                                    </p:set>
                                    <p:anim calcmode="discrete" valueType="clr">
                                      <p:cBhvr override="childStyle">
                                        <p:cTn id="29" dur="80"/>
                                        <p:tgtEl>
                                          <p:spTgt spid="9831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8310"/>
                                        </p:tgtEl>
                                        <p:attrNameLst>
                                          <p:attrName>fillcolor</p:attrName>
                                        </p:attrNameLst>
                                      </p:cBhvr>
                                      <p:tavLst>
                                        <p:tav tm="0">
                                          <p:val>
                                            <p:clrVal>
                                              <a:schemeClr val="accent2"/>
                                            </p:clrVal>
                                          </p:val>
                                        </p:tav>
                                        <p:tav tm="50000">
                                          <p:val>
                                            <p:clrVal>
                                              <a:schemeClr val="hlink"/>
                                            </p:clrVal>
                                          </p:val>
                                        </p:tav>
                                      </p:tavLst>
                                    </p:anim>
                                    <p:set>
                                      <p:cBhvr>
                                        <p:cTn id="31" dur="80"/>
                                        <p:tgtEl>
                                          <p:spTgt spid="983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1" grpId="0" animBg="1"/>
      <p:bldP spid="98311" grpId="1" animBg="1"/>
      <p:bldP spid="98314" grpId="0"/>
      <p:bldP spid="983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atgt1"/>
          <p:cNvPicPr>
            <a:picLocks noChangeAspect="1" noChangeArrowheads="1"/>
          </p:cNvPicPr>
          <p:nvPr/>
        </p:nvPicPr>
        <p:blipFill>
          <a:blip r:embed="rId2"/>
          <a:srcRect/>
          <a:stretch>
            <a:fillRect/>
          </a:stretch>
        </p:blipFill>
        <p:spPr bwMode="auto">
          <a:xfrm>
            <a:off x="228600" y="152400"/>
            <a:ext cx="4191000" cy="2933700"/>
          </a:xfrm>
          <a:prstGeom prst="rect">
            <a:avLst/>
          </a:prstGeom>
          <a:noFill/>
          <a:ln w="38100">
            <a:solidFill>
              <a:srgbClr val="000000"/>
            </a:solidFill>
            <a:miter lim="800000"/>
            <a:headEnd/>
            <a:tailEnd/>
          </a:ln>
        </p:spPr>
      </p:pic>
      <p:pic>
        <p:nvPicPr>
          <p:cNvPr id="92163" name="Picture 3" descr="atgt 2"/>
          <p:cNvPicPr>
            <a:picLocks noChangeAspect="1" noChangeArrowheads="1"/>
          </p:cNvPicPr>
          <p:nvPr/>
        </p:nvPicPr>
        <p:blipFill>
          <a:blip r:embed="rId3"/>
          <a:srcRect/>
          <a:stretch>
            <a:fillRect/>
          </a:stretch>
        </p:blipFill>
        <p:spPr bwMode="auto">
          <a:xfrm>
            <a:off x="4724400" y="152400"/>
            <a:ext cx="4267200" cy="2971800"/>
          </a:xfrm>
          <a:prstGeom prst="rect">
            <a:avLst/>
          </a:prstGeom>
          <a:noFill/>
          <a:ln w="38100">
            <a:solidFill>
              <a:srgbClr val="000000"/>
            </a:solidFill>
            <a:miter lim="800000"/>
            <a:headEnd/>
            <a:tailEnd/>
          </a:ln>
        </p:spPr>
      </p:pic>
      <p:pic>
        <p:nvPicPr>
          <p:cNvPr id="92164" name="Picture 4" descr="tranh 3"/>
          <p:cNvPicPr>
            <a:picLocks noChangeAspect="1" noChangeArrowheads="1"/>
          </p:cNvPicPr>
          <p:nvPr/>
        </p:nvPicPr>
        <p:blipFill>
          <a:blip r:embed="rId4"/>
          <a:srcRect/>
          <a:stretch>
            <a:fillRect/>
          </a:stretch>
        </p:blipFill>
        <p:spPr bwMode="auto">
          <a:xfrm>
            <a:off x="304800" y="3505200"/>
            <a:ext cx="4114800" cy="3048000"/>
          </a:xfrm>
          <a:prstGeom prst="rect">
            <a:avLst/>
          </a:prstGeom>
          <a:noFill/>
          <a:ln w="38100">
            <a:solidFill>
              <a:srgbClr val="000000"/>
            </a:solidFill>
            <a:miter lim="800000"/>
            <a:headEnd/>
            <a:tailEnd/>
          </a:ln>
        </p:spPr>
      </p:pic>
      <p:pic>
        <p:nvPicPr>
          <p:cNvPr id="92165" name="Picture 5" descr="tranh 4"/>
          <p:cNvPicPr>
            <a:picLocks noChangeAspect="1" noChangeArrowheads="1"/>
          </p:cNvPicPr>
          <p:nvPr/>
        </p:nvPicPr>
        <p:blipFill>
          <a:blip r:embed="rId5"/>
          <a:srcRect/>
          <a:stretch>
            <a:fillRect/>
          </a:stretch>
        </p:blipFill>
        <p:spPr bwMode="auto">
          <a:xfrm>
            <a:off x="4648200" y="3505200"/>
            <a:ext cx="4267200" cy="3048000"/>
          </a:xfrm>
          <a:prstGeom prst="rect">
            <a:avLst/>
          </a:prstGeom>
          <a:noFill/>
          <a:ln w="38100">
            <a:solidFill>
              <a:srgbClr val="000000"/>
            </a:solidFill>
            <a:miter lim="800000"/>
            <a:headEnd/>
            <a:tailEnd/>
          </a:ln>
        </p:spPr>
      </p:pic>
      <p:sp>
        <p:nvSpPr>
          <p:cNvPr id="92166" name="Oval 6"/>
          <p:cNvSpPr>
            <a:spLocks noChangeArrowheads="1"/>
          </p:cNvSpPr>
          <p:nvPr/>
        </p:nvSpPr>
        <p:spPr bwMode="auto">
          <a:xfrm>
            <a:off x="7696200" y="2590800"/>
            <a:ext cx="1219200" cy="381000"/>
          </a:xfrm>
          <a:prstGeom prst="ellipse">
            <a:avLst/>
          </a:prstGeom>
          <a:solidFill>
            <a:schemeClr val="accent1"/>
          </a:solidFill>
          <a:ln w="9525">
            <a:solidFill>
              <a:schemeClr val="tx1"/>
            </a:solidFill>
            <a:round/>
            <a:headEnd/>
            <a:tailEnd/>
          </a:ln>
          <a:effectLst/>
        </p:spPr>
        <p:txBody>
          <a:bodyPr wrap="none" anchor="ctr"/>
          <a:lstStyle/>
          <a:p>
            <a:pPr algn="ctr"/>
            <a:r>
              <a:rPr lang="en-US" sz="2400">
                <a:solidFill>
                  <a:srgbClr val="FF0000"/>
                </a:solidFill>
                <a:latin typeface="Times New Roman" pitchFamily="18" charset="0"/>
              </a:rPr>
              <a:t>Tranh 2</a:t>
            </a:r>
          </a:p>
        </p:txBody>
      </p:sp>
      <p:sp>
        <p:nvSpPr>
          <p:cNvPr id="92167" name="Oval 7"/>
          <p:cNvSpPr>
            <a:spLocks noChangeArrowheads="1"/>
          </p:cNvSpPr>
          <p:nvPr/>
        </p:nvSpPr>
        <p:spPr bwMode="auto">
          <a:xfrm>
            <a:off x="3048000" y="6096000"/>
            <a:ext cx="1219200" cy="381000"/>
          </a:xfrm>
          <a:prstGeom prst="ellipse">
            <a:avLst/>
          </a:prstGeom>
          <a:solidFill>
            <a:schemeClr val="accent1"/>
          </a:solidFill>
          <a:ln w="9525">
            <a:solidFill>
              <a:schemeClr val="tx1"/>
            </a:solidFill>
            <a:round/>
            <a:headEnd/>
            <a:tailEnd/>
          </a:ln>
          <a:effectLst/>
        </p:spPr>
        <p:txBody>
          <a:bodyPr wrap="none" anchor="ctr"/>
          <a:lstStyle/>
          <a:p>
            <a:pPr algn="ctr"/>
            <a:r>
              <a:rPr lang="en-US" sz="2400">
                <a:solidFill>
                  <a:srgbClr val="FF0000"/>
                </a:solidFill>
                <a:latin typeface="Times New Roman" pitchFamily="18" charset="0"/>
              </a:rPr>
              <a:t>Tranh 3</a:t>
            </a:r>
          </a:p>
        </p:txBody>
      </p:sp>
      <p:sp>
        <p:nvSpPr>
          <p:cNvPr id="92168" name="Oval 8"/>
          <p:cNvSpPr>
            <a:spLocks noChangeArrowheads="1"/>
          </p:cNvSpPr>
          <p:nvPr/>
        </p:nvSpPr>
        <p:spPr bwMode="auto">
          <a:xfrm>
            <a:off x="3124200" y="2667000"/>
            <a:ext cx="1219200" cy="381000"/>
          </a:xfrm>
          <a:prstGeom prst="ellipse">
            <a:avLst/>
          </a:prstGeom>
          <a:solidFill>
            <a:schemeClr val="accent1"/>
          </a:solidFill>
          <a:ln w="9525">
            <a:solidFill>
              <a:schemeClr val="tx1"/>
            </a:solidFill>
            <a:round/>
            <a:headEnd/>
            <a:tailEnd/>
          </a:ln>
          <a:effectLst/>
        </p:spPr>
        <p:txBody>
          <a:bodyPr wrap="none" anchor="ctr"/>
          <a:lstStyle/>
          <a:p>
            <a:pPr algn="ctr"/>
            <a:r>
              <a:rPr lang="en-US" sz="2400">
                <a:solidFill>
                  <a:srgbClr val="FF0000"/>
                </a:solidFill>
                <a:latin typeface="Times New Roman" pitchFamily="18" charset="0"/>
              </a:rPr>
              <a:t>Tranh 1</a:t>
            </a:r>
          </a:p>
        </p:txBody>
      </p:sp>
      <p:sp>
        <p:nvSpPr>
          <p:cNvPr id="92169" name="Oval 9"/>
          <p:cNvSpPr>
            <a:spLocks noChangeArrowheads="1"/>
          </p:cNvSpPr>
          <p:nvPr/>
        </p:nvSpPr>
        <p:spPr bwMode="auto">
          <a:xfrm>
            <a:off x="7696200" y="6096000"/>
            <a:ext cx="1219200" cy="381000"/>
          </a:xfrm>
          <a:prstGeom prst="ellipse">
            <a:avLst/>
          </a:prstGeom>
          <a:solidFill>
            <a:schemeClr val="accent1"/>
          </a:solidFill>
          <a:ln w="9525">
            <a:solidFill>
              <a:schemeClr val="tx1"/>
            </a:solidFill>
            <a:round/>
            <a:headEnd/>
            <a:tailEnd/>
          </a:ln>
          <a:effectLst/>
        </p:spPr>
        <p:txBody>
          <a:bodyPr wrap="none" anchor="ctr"/>
          <a:lstStyle/>
          <a:p>
            <a:pPr algn="ctr"/>
            <a:r>
              <a:rPr lang="en-US" sz="2400">
                <a:solidFill>
                  <a:srgbClr val="FF0000"/>
                </a:solidFill>
                <a:latin typeface="Times New Roman" pitchFamily="18" charset="0"/>
              </a:rPr>
              <a:t>Tranh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diamond(in)">
                                      <p:cBhvr>
                                        <p:cTn id="7" dur="2000"/>
                                        <p:tgtEl>
                                          <p:spTgt spid="9216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2168"/>
                                        </p:tgtEl>
                                        <p:attrNameLst>
                                          <p:attrName>style.visibility</p:attrName>
                                        </p:attrNameLst>
                                      </p:cBhvr>
                                      <p:to>
                                        <p:strVal val="visible"/>
                                      </p:to>
                                    </p:set>
                                    <p:animEffect transition="in" filter="diamond(in)">
                                      <p:cBhvr>
                                        <p:cTn id="10" dur="2000"/>
                                        <p:tgtEl>
                                          <p:spTgt spid="92168"/>
                                        </p:tgtEl>
                                      </p:cBhvr>
                                    </p:animEffect>
                                  </p:childTnLst>
                                </p:cTn>
                              </p:par>
                              <p:par>
                                <p:cTn id="11" presetID="8" presetClass="entr" presetSubtype="16" fill="hold" nodeType="withEffect">
                                  <p:stCondLst>
                                    <p:cond delay="0"/>
                                  </p:stCondLst>
                                  <p:childTnLst>
                                    <p:set>
                                      <p:cBhvr>
                                        <p:cTn id="12" dur="1" fill="hold">
                                          <p:stCondLst>
                                            <p:cond delay="0"/>
                                          </p:stCondLst>
                                        </p:cTn>
                                        <p:tgtEl>
                                          <p:spTgt spid="92163"/>
                                        </p:tgtEl>
                                        <p:attrNameLst>
                                          <p:attrName>style.visibility</p:attrName>
                                        </p:attrNameLst>
                                      </p:cBhvr>
                                      <p:to>
                                        <p:strVal val="visible"/>
                                      </p:to>
                                    </p:set>
                                    <p:animEffect transition="in" filter="diamond(in)">
                                      <p:cBhvr>
                                        <p:cTn id="13" dur="2000"/>
                                        <p:tgtEl>
                                          <p:spTgt spid="9216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92166"/>
                                        </p:tgtEl>
                                        <p:attrNameLst>
                                          <p:attrName>style.visibility</p:attrName>
                                        </p:attrNameLst>
                                      </p:cBhvr>
                                      <p:to>
                                        <p:strVal val="visible"/>
                                      </p:to>
                                    </p:set>
                                    <p:animEffect transition="in" filter="diamond(in)">
                                      <p:cBhvr>
                                        <p:cTn id="16" dur="2000"/>
                                        <p:tgtEl>
                                          <p:spTgt spid="92166"/>
                                        </p:tgtEl>
                                      </p:cBhvr>
                                    </p:animEffect>
                                  </p:childTnLst>
                                </p:cTn>
                              </p:par>
                              <p:par>
                                <p:cTn id="17" presetID="8" presetClass="entr" presetSubtype="16" fill="hold" nodeType="withEffect">
                                  <p:stCondLst>
                                    <p:cond delay="0"/>
                                  </p:stCondLst>
                                  <p:childTnLst>
                                    <p:set>
                                      <p:cBhvr>
                                        <p:cTn id="18" dur="1" fill="hold">
                                          <p:stCondLst>
                                            <p:cond delay="0"/>
                                          </p:stCondLst>
                                        </p:cTn>
                                        <p:tgtEl>
                                          <p:spTgt spid="92164"/>
                                        </p:tgtEl>
                                        <p:attrNameLst>
                                          <p:attrName>style.visibility</p:attrName>
                                        </p:attrNameLst>
                                      </p:cBhvr>
                                      <p:to>
                                        <p:strVal val="visible"/>
                                      </p:to>
                                    </p:set>
                                    <p:animEffect transition="in" filter="diamond(in)">
                                      <p:cBhvr>
                                        <p:cTn id="19" dur="2000"/>
                                        <p:tgtEl>
                                          <p:spTgt spid="9216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92167"/>
                                        </p:tgtEl>
                                        <p:attrNameLst>
                                          <p:attrName>style.visibility</p:attrName>
                                        </p:attrNameLst>
                                      </p:cBhvr>
                                      <p:to>
                                        <p:strVal val="visible"/>
                                      </p:to>
                                    </p:set>
                                    <p:animEffect transition="in" filter="diamond(in)">
                                      <p:cBhvr>
                                        <p:cTn id="22" dur="2000"/>
                                        <p:tgtEl>
                                          <p:spTgt spid="92167"/>
                                        </p:tgtEl>
                                      </p:cBhvr>
                                    </p:animEffect>
                                  </p:childTnLst>
                                </p:cTn>
                              </p:par>
                              <p:par>
                                <p:cTn id="23" presetID="8" presetClass="entr" presetSubtype="16" fill="hold" nodeType="withEffect">
                                  <p:stCondLst>
                                    <p:cond delay="0"/>
                                  </p:stCondLst>
                                  <p:childTnLst>
                                    <p:set>
                                      <p:cBhvr>
                                        <p:cTn id="24" dur="1" fill="hold">
                                          <p:stCondLst>
                                            <p:cond delay="0"/>
                                          </p:stCondLst>
                                        </p:cTn>
                                        <p:tgtEl>
                                          <p:spTgt spid="92165"/>
                                        </p:tgtEl>
                                        <p:attrNameLst>
                                          <p:attrName>style.visibility</p:attrName>
                                        </p:attrNameLst>
                                      </p:cBhvr>
                                      <p:to>
                                        <p:strVal val="visible"/>
                                      </p:to>
                                    </p:set>
                                    <p:animEffect transition="in" filter="diamond(in)">
                                      <p:cBhvr>
                                        <p:cTn id="25" dur="2000"/>
                                        <p:tgtEl>
                                          <p:spTgt spid="9216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92169"/>
                                        </p:tgtEl>
                                        <p:attrNameLst>
                                          <p:attrName>style.visibility</p:attrName>
                                        </p:attrNameLst>
                                      </p:cBhvr>
                                      <p:to>
                                        <p:strVal val="visible"/>
                                      </p:to>
                                    </p:set>
                                    <p:animEffect transition="in" filter="diamond(in)">
                                      <p:cBhvr>
                                        <p:cTn id="28" dur="2000"/>
                                        <p:tgtEl>
                                          <p:spTgt spid="92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92167" grpId="0" animBg="1"/>
      <p:bldP spid="92168" grpId="0" animBg="1"/>
      <p:bldP spid="921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ChangeArrowheads="1"/>
          </p:cNvSpPr>
          <p:nvPr/>
        </p:nvSpPr>
        <p:spPr bwMode="auto">
          <a:xfrm>
            <a:off x="304800" y="3124200"/>
            <a:ext cx="8610600" cy="3200400"/>
          </a:xfrm>
          <a:prstGeom prst="ribbon2">
            <a:avLst>
              <a:gd name="adj1" fmla="val 12500"/>
              <a:gd name="adj2" fmla="val 50000"/>
            </a:avLst>
          </a:prstGeom>
          <a:gradFill rotWithShape="1">
            <a:gsLst>
              <a:gs pos="0">
                <a:srgbClr val="C0ACF2"/>
              </a:gs>
              <a:gs pos="100000">
                <a:srgbClr val="CC00CC"/>
              </a:gs>
            </a:gsLst>
            <a:path path="rect">
              <a:fillToRect l="50000" t="50000" r="50000" b="50000"/>
            </a:path>
          </a:gradFill>
          <a:ln w="9525">
            <a:solidFill>
              <a:schemeClr val="tx1"/>
            </a:solidFill>
            <a:round/>
            <a:headEnd/>
            <a:tailEnd/>
          </a:ln>
          <a:effectLst/>
        </p:spPr>
        <p:txBody>
          <a:bodyPr wrap="none" anchor="ctr"/>
          <a:lstStyle/>
          <a:p>
            <a:pPr algn="ctr" eaLnBrk="1" hangingPunct="1"/>
            <a:endParaRPr lang="en-US" sz="3200">
              <a:solidFill>
                <a:srgbClr val="6600FF"/>
              </a:solidFill>
              <a:latin typeface="Times New Roman" pitchFamily="18" charset="0"/>
            </a:endParaRPr>
          </a:p>
        </p:txBody>
      </p:sp>
      <p:sp>
        <p:nvSpPr>
          <p:cNvPr id="93187" name="WordArt 3"/>
          <p:cNvSpPr>
            <a:spLocks noChangeArrowheads="1" noChangeShapeType="1" noTextEdit="1"/>
          </p:cNvSpPr>
          <p:nvPr/>
        </p:nvSpPr>
        <p:spPr bwMode="auto">
          <a:xfrm>
            <a:off x="1676400" y="3962400"/>
            <a:ext cx="6248400" cy="1571625"/>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Hoạt động 1:</a:t>
            </a:r>
          </a:p>
          <a:p>
            <a:pPr algn="ctr"/>
            <a:r>
              <a:rPr lang="vi-VN"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Thảo luận nhóm</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
        <p:nvSpPr>
          <p:cNvPr id="93189" name="Text Box 5"/>
          <p:cNvSpPr txBox="1">
            <a:spLocks noChangeArrowheads="1"/>
          </p:cNvSpPr>
          <p:nvPr/>
        </p:nvSpPr>
        <p:spPr bwMode="auto">
          <a:xfrm>
            <a:off x="2667000" y="685800"/>
            <a:ext cx="3810000" cy="579438"/>
          </a:xfrm>
          <a:prstGeom prst="rect">
            <a:avLst/>
          </a:prstGeom>
          <a:noFill/>
          <a:ln w="9525">
            <a:noFill/>
            <a:miter lim="800000"/>
            <a:headEnd/>
            <a:tailEnd/>
          </a:ln>
          <a:effectLst/>
        </p:spPr>
        <p:txBody>
          <a:bodyPr>
            <a:spAutoFit/>
          </a:bodyPr>
          <a:lstStyle/>
          <a:p>
            <a:pPr>
              <a:spcBef>
                <a:spcPct val="50000"/>
              </a:spcBef>
            </a:pPr>
            <a:r>
              <a:rPr lang="en-US" sz="3200" u="sng">
                <a:solidFill>
                  <a:srgbClr val="000000"/>
                </a:solidFill>
                <a:latin typeface="Times New Roman" pitchFamily="18" charset="0"/>
              </a:rPr>
              <a:t>An toàn giao thông:</a:t>
            </a:r>
          </a:p>
        </p:txBody>
      </p:sp>
      <p:sp>
        <p:nvSpPr>
          <p:cNvPr id="93190" name="Text Box 6"/>
          <p:cNvSpPr txBox="1">
            <a:spLocks noChangeArrowheads="1"/>
          </p:cNvSpPr>
          <p:nvPr/>
        </p:nvSpPr>
        <p:spPr bwMode="auto">
          <a:xfrm>
            <a:off x="2362200" y="1524000"/>
            <a:ext cx="4114800" cy="584775"/>
          </a:xfrm>
          <a:prstGeom prst="rect">
            <a:avLst/>
          </a:prstGeom>
          <a:noFill/>
          <a:ln w="9525">
            <a:noFill/>
            <a:miter lim="800000"/>
            <a:headEnd/>
            <a:tailEnd/>
          </a:ln>
          <a:effectLst/>
        </p:spPr>
        <p:txBody>
          <a:bodyPr wrap="square">
            <a:spAutoFit/>
          </a:bodyPr>
          <a:lstStyle/>
          <a:p>
            <a:pPr>
              <a:spcBef>
                <a:spcPct val="50000"/>
              </a:spcBef>
            </a:pPr>
            <a:r>
              <a:rPr lang="en-US" sz="3200" dirty="0" err="1">
                <a:solidFill>
                  <a:srgbClr val="FF0000"/>
                </a:solidFill>
                <a:latin typeface="Times New Roman" pitchFamily="18" charset="0"/>
              </a:rPr>
              <a:t>Tìm</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hiểu</a:t>
            </a:r>
            <a:r>
              <a:rPr lang="en-US" sz="3200" dirty="0">
                <a:solidFill>
                  <a:srgbClr val="FF0000"/>
                </a:solidFill>
                <a:latin typeface="Times New Roman" pitchFamily="18" charset="0"/>
              </a:rPr>
              <a:t> </a:t>
            </a:r>
            <a:r>
              <a:rPr lang="en-US" sz="3200" dirty="0" err="1" smtClean="0">
                <a:solidFill>
                  <a:srgbClr val="FF0000"/>
                </a:solidFill>
                <a:latin typeface="Times New Roman" pitchFamily="18" charset="0"/>
              </a:rPr>
              <a:t>về</a:t>
            </a:r>
            <a:r>
              <a:rPr lang="en-US" sz="3200" dirty="0" smtClean="0">
                <a:solidFill>
                  <a:srgbClr val="FF0000"/>
                </a:solidFill>
                <a:latin typeface="Times New Roman" pitchFamily="18" charset="0"/>
              </a:rPr>
              <a:t> </a:t>
            </a:r>
            <a:r>
              <a:rPr lang="en-US" sz="3200" dirty="0" err="1" smtClean="0">
                <a:solidFill>
                  <a:srgbClr val="FF0000"/>
                </a:solidFill>
                <a:latin typeface="Times New Roman" pitchFamily="18" charset="0"/>
              </a:rPr>
              <a:t>đường</a:t>
            </a:r>
            <a:r>
              <a:rPr lang="en-US" sz="3200" dirty="0" smtClean="0">
                <a:solidFill>
                  <a:srgbClr val="FF0000"/>
                </a:solidFill>
                <a:latin typeface="Times New Roman" pitchFamily="18" charset="0"/>
              </a:rPr>
              <a:t> </a:t>
            </a:r>
            <a:r>
              <a:rPr lang="en-US" sz="3200" dirty="0" err="1" smtClean="0">
                <a:solidFill>
                  <a:srgbClr val="FF0000"/>
                </a:solidFill>
                <a:latin typeface="Times New Roman" pitchFamily="18" charset="0"/>
              </a:rPr>
              <a:t>phố</a:t>
            </a:r>
            <a:endParaRPr lang="en-US" sz="3200"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circle(in)">
                                      <p:cBhvr>
                                        <p:cTn id="7" dur="2000"/>
                                        <p:tgtEl>
                                          <p:spTgt spid="931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3187"/>
                                        </p:tgtEl>
                                        <p:attrNameLst>
                                          <p:attrName>style.visibility</p:attrName>
                                        </p:attrNameLst>
                                      </p:cBhvr>
                                      <p:to>
                                        <p:strVal val="visible"/>
                                      </p:to>
                                    </p:set>
                                    <p:animEffect transition="in" filter="circle(in)">
                                      <p:cBhvr>
                                        <p:cTn id="10" dur="20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AutoShape 4"/>
          <p:cNvSpPr>
            <a:spLocks noChangeArrowheads="1"/>
          </p:cNvSpPr>
          <p:nvPr/>
        </p:nvSpPr>
        <p:spPr bwMode="auto">
          <a:xfrm>
            <a:off x="609600" y="2819400"/>
            <a:ext cx="8153400" cy="2362200"/>
          </a:xfrm>
          <a:prstGeom prst="cloudCallout">
            <a:avLst>
              <a:gd name="adj1" fmla="val -21144"/>
              <a:gd name="adj2" fmla="val 83537"/>
            </a:avLst>
          </a:prstGeom>
          <a:gradFill rotWithShape="1">
            <a:gsLst>
              <a:gs pos="0">
                <a:srgbClr val="FF00FF"/>
              </a:gs>
              <a:gs pos="100000">
                <a:srgbClr val="000000"/>
              </a:gs>
            </a:gsLst>
            <a:lin ang="5400000" scaled="1"/>
          </a:gradFill>
          <a:ln w="57150">
            <a:solidFill>
              <a:srgbClr val="FFFF00"/>
            </a:solidFill>
            <a:round/>
            <a:headEnd/>
            <a:tailEnd/>
          </a:ln>
          <a:effectLst/>
        </p:spPr>
        <p:txBody>
          <a:bodyPr/>
          <a:lstStyle/>
          <a:p>
            <a:pPr algn="ctr"/>
            <a:r>
              <a:rPr lang="en-US" sz="3200"/>
              <a:t>    </a:t>
            </a:r>
            <a:r>
              <a:rPr lang="en-US" sz="3200">
                <a:solidFill>
                  <a:srgbClr val="000000"/>
                </a:solidFill>
                <a:latin typeface="Times New Roman" pitchFamily="18" charset="0"/>
              </a:rPr>
              <a:t>Hoạt động 2: </a:t>
            </a:r>
          </a:p>
          <a:p>
            <a:pPr algn="ctr"/>
            <a:r>
              <a:rPr lang="en-US" sz="3200">
                <a:solidFill>
                  <a:srgbClr val="000000"/>
                </a:solidFill>
                <a:latin typeface="Times New Roman" pitchFamily="18" charset="0"/>
              </a:rPr>
              <a:t>     Đại diện nhóm trình bày</a:t>
            </a:r>
          </a:p>
        </p:txBody>
      </p:sp>
      <p:sp>
        <p:nvSpPr>
          <p:cNvPr id="86022" name="Text Box 6"/>
          <p:cNvSpPr txBox="1">
            <a:spLocks noChangeArrowheads="1"/>
          </p:cNvSpPr>
          <p:nvPr/>
        </p:nvSpPr>
        <p:spPr bwMode="auto">
          <a:xfrm>
            <a:off x="2895600" y="838200"/>
            <a:ext cx="3581400" cy="579438"/>
          </a:xfrm>
          <a:prstGeom prst="rect">
            <a:avLst/>
          </a:prstGeom>
          <a:noFill/>
          <a:ln w="9525">
            <a:noFill/>
            <a:miter lim="800000"/>
            <a:headEnd/>
            <a:tailEnd/>
          </a:ln>
          <a:effectLst/>
        </p:spPr>
        <p:txBody>
          <a:bodyPr>
            <a:spAutoFit/>
          </a:bodyPr>
          <a:lstStyle/>
          <a:p>
            <a:pPr>
              <a:spcBef>
                <a:spcPct val="50000"/>
              </a:spcBef>
            </a:pPr>
            <a:r>
              <a:rPr lang="en-US" sz="3200" u="sng">
                <a:solidFill>
                  <a:srgbClr val="000000"/>
                </a:solidFill>
                <a:latin typeface="Times New Roman" pitchFamily="18" charset="0"/>
              </a:rPr>
              <a:t>An toàn giao thông:</a:t>
            </a:r>
          </a:p>
        </p:txBody>
      </p:sp>
      <p:sp>
        <p:nvSpPr>
          <p:cNvPr id="86023" name="Text Box 7"/>
          <p:cNvSpPr txBox="1">
            <a:spLocks noChangeArrowheads="1"/>
          </p:cNvSpPr>
          <p:nvPr/>
        </p:nvSpPr>
        <p:spPr bwMode="auto">
          <a:xfrm>
            <a:off x="990600" y="1676400"/>
            <a:ext cx="7772400" cy="579438"/>
          </a:xfrm>
          <a:prstGeom prst="rect">
            <a:avLst/>
          </a:prstGeom>
          <a:noFill/>
          <a:ln w="9525">
            <a:noFill/>
            <a:miter lim="800000"/>
            <a:headEnd/>
            <a:tailEnd/>
          </a:ln>
          <a:effectLst/>
        </p:spPr>
        <p:txBody>
          <a:bodyPr>
            <a:spAutoFit/>
          </a:bodyPr>
          <a:lstStyle/>
          <a:p>
            <a:pPr>
              <a:spcBef>
                <a:spcPct val="50000"/>
              </a:spcBef>
            </a:pPr>
            <a:r>
              <a:rPr lang="en-US" sz="3200">
                <a:solidFill>
                  <a:srgbClr val="FF0000"/>
                </a:solidFill>
                <a:latin typeface="Times New Roman" pitchFamily="18" charset="0"/>
              </a:rPr>
              <a:t>Tìm hiểu đường phố an toàn và chưa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checkerboard(across)">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tgt1"/>
          <p:cNvPicPr>
            <a:picLocks noChangeAspect="1" noChangeArrowheads="1"/>
          </p:cNvPicPr>
          <p:nvPr/>
        </p:nvPicPr>
        <p:blipFill>
          <a:blip r:embed="rId3"/>
          <a:srcRect/>
          <a:stretch>
            <a:fillRect/>
          </a:stretch>
        </p:blipFill>
        <p:spPr bwMode="auto">
          <a:xfrm>
            <a:off x="228600" y="381000"/>
            <a:ext cx="8534400" cy="5029200"/>
          </a:xfrm>
          <a:prstGeom prst="rect">
            <a:avLst/>
          </a:prstGeom>
          <a:noFill/>
          <a:ln w="38100">
            <a:solidFill>
              <a:srgbClr val="000000"/>
            </a:solidFill>
            <a:miter lim="800000"/>
            <a:headEnd/>
            <a:tailEnd/>
          </a:ln>
        </p:spPr>
      </p:pic>
      <p:sp>
        <p:nvSpPr>
          <p:cNvPr id="65539" name="Text Box 3"/>
          <p:cNvSpPr txBox="1">
            <a:spLocks noChangeArrowheads="1"/>
          </p:cNvSpPr>
          <p:nvPr/>
        </p:nvSpPr>
        <p:spPr bwMode="auto">
          <a:xfrm>
            <a:off x="152400" y="5556250"/>
            <a:ext cx="8686800" cy="1225550"/>
          </a:xfrm>
          <a:prstGeom prst="rect">
            <a:avLst/>
          </a:prstGeom>
          <a:solidFill>
            <a:srgbClr val="CC00CC"/>
          </a:solidFill>
          <a:ln w="38100">
            <a:solidFill>
              <a:schemeClr val="tx1"/>
            </a:solidFill>
            <a:miter lim="800000"/>
            <a:headEnd/>
            <a:tailEnd/>
          </a:ln>
          <a:effectLst/>
        </p:spPr>
        <p:txBody>
          <a:bodyPr>
            <a:spAutoFit/>
          </a:bodyPr>
          <a:lstStyle/>
          <a:p>
            <a:pPr eaLnBrk="1" hangingPunct="1">
              <a:spcBef>
                <a:spcPct val="50000"/>
              </a:spcBef>
            </a:pPr>
            <a:r>
              <a:rPr lang="en-US" sz="2400">
                <a:latin typeface="Times New Roman" pitchFamily="18" charset="0"/>
              </a:rPr>
              <a:t>Đường phố có lòng đường cho xe đi lại, có vỉa hè rộng, có cây xanh, có đèn chiếu sáng và đèn tín hiệu giao thông là đường phố đẹp và an toàn.</a:t>
            </a:r>
          </a:p>
        </p:txBody>
      </p:sp>
      <p:sp>
        <p:nvSpPr>
          <p:cNvPr id="65541" name="Oval 5"/>
          <p:cNvSpPr>
            <a:spLocks noChangeArrowheads="1"/>
          </p:cNvSpPr>
          <p:nvPr/>
        </p:nvSpPr>
        <p:spPr bwMode="auto">
          <a:xfrm>
            <a:off x="7620000" y="4800600"/>
            <a:ext cx="990600" cy="457200"/>
          </a:xfrm>
          <a:prstGeom prst="ellipse">
            <a:avLst/>
          </a:prstGeom>
          <a:solidFill>
            <a:srgbClr val="FFFF00"/>
          </a:solidFill>
          <a:ln w="19050">
            <a:solidFill>
              <a:schemeClr val="tx1"/>
            </a:solidFill>
            <a:round/>
            <a:headEnd/>
            <a:tailEnd/>
          </a:ln>
          <a:effectLst/>
        </p:spPr>
        <p:txBody>
          <a:bodyPr wrap="none" anchor="ctr"/>
          <a:lstStyle/>
          <a:p>
            <a:pPr algn="ctr"/>
            <a:r>
              <a:rPr lang="en-US">
                <a:solidFill>
                  <a:srgbClr val="003300"/>
                </a:solidFill>
                <a:latin typeface="Times New Roman" pitchFamily="18" charset="0"/>
              </a:rPr>
              <a:t>Tranh 1</a:t>
            </a:r>
            <a:r>
              <a:rPr lang="en-US">
                <a:latin typeface="Times New Roman" pitchFamily="18" charset="0"/>
              </a:rPr>
              <a:t> </a:t>
            </a:r>
          </a:p>
        </p:txBody>
      </p:sp>
      <p:pic>
        <p:nvPicPr>
          <p:cNvPr id="65542" name="Nhac AnToanGiaoThong.mp3">
            <a:hlinkClick r:id="" action="ppaction://media"/>
          </p:cNvPr>
          <p:cNvPicPr>
            <a:picLocks noRot="1" noChangeAspect="1" noChangeArrowheads="1"/>
          </p:cNvPicPr>
          <p:nvPr>
            <a:audioFile r:link="rId1"/>
          </p:nvPr>
        </p:nvPicPr>
        <p:blipFill>
          <a:blip r:embed="rId4"/>
          <a:srcRect/>
          <a:stretch>
            <a:fillRect/>
          </a:stretch>
        </p:blipFill>
        <p:spPr bwMode="auto">
          <a:xfrm>
            <a:off x="8458200" y="381000"/>
            <a:ext cx="381000"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wedge">
                                      <p:cBhvr>
                                        <p:cTn id="7" dur="2000"/>
                                        <p:tgtEl>
                                          <p:spTgt spid="6553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5541"/>
                                        </p:tgtEl>
                                        <p:attrNameLst>
                                          <p:attrName>style.visibility</p:attrName>
                                        </p:attrNameLst>
                                      </p:cBhvr>
                                      <p:to>
                                        <p:strVal val="visible"/>
                                      </p:to>
                                    </p:set>
                                    <p:animEffect transition="in" filter="wedge">
                                      <p:cBhvr>
                                        <p:cTn id="10" dur="2000"/>
                                        <p:tgtEl>
                                          <p:spTgt spid="65541"/>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65539"/>
                                        </p:tgtEl>
                                        <p:attrNameLst>
                                          <p:attrName>style.visibility</p:attrName>
                                        </p:attrNameLst>
                                      </p:cBhvr>
                                      <p:to>
                                        <p:strVal val="visible"/>
                                      </p:to>
                                    </p:set>
                                    <p:anim calcmode="discrete" valueType="clr">
                                      <p:cBhvr override="childStyle">
                                        <p:cTn id="15" dur="80"/>
                                        <p:tgtEl>
                                          <p:spTgt spid="6553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5539"/>
                                        </p:tgtEl>
                                        <p:attrNameLst>
                                          <p:attrName>fillcolor</p:attrName>
                                        </p:attrNameLst>
                                      </p:cBhvr>
                                      <p:tavLst>
                                        <p:tav tm="0">
                                          <p:val>
                                            <p:clrVal>
                                              <a:schemeClr val="accent2"/>
                                            </p:clrVal>
                                          </p:val>
                                        </p:tav>
                                        <p:tav tm="50000">
                                          <p:val>
                                            <p:clrVal>
                                              <a:schemeClr val="hlink"/>
                                            </p:clrVal>
                                          </p:val>
                                        </p:tav>
                                      </p:tavLst>
                                    </p:anim>
                                    <p:set>
                                      <p:cBhvr>
                                        <p:cTn id="17" dur="80"/>
                                        <p:tgtEl>
                                          <p:spTgt spid="655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554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3095" fill="hold"/>
                                        <p:tgtEl>
                                          <p:spTgt spid="65542"/>
                                        </p:tgtEl>
                                      </p:cBhvr>
                                    </p:cmd>
                                  </p:childTnLst>
                                </p:cTn>
                              </p:par>
                            </p:childTnLst>
                          </p:cTn>
                        </p:par>
                      </p:childTnLst>
                    </p:cTn>
                  </p:par>
                </p:childTnLst>
              </p:cTn>
              <p:nextCondLst>
                <p:cond evt="onClick" delay="0">
                  <p:tgtEl>
                    <p:spTgt spid="65542"/>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65542"/>
                </p:tgtEl>
              </p:cMediaNode>
            </p:audio>
          </p:childTnLst>
        </p:cTn>
      </p:par>
    </p:tnLst>
    <p:bldLst>
      <p:bldP spid="65539" grpId="0" animBg="1"/>
      <p:bldP spid="655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ranh atgt 2"/>
          <p:cNvPicPr>
            <a:picLocks noChangeAspect="1" noChangeArrowheads="1"/>
          </p:cNvPicPr>
          <p:nvPr/>
        </p:nvPicPr>
        <p:blipFill>
          <a:blip r:embed="rId2"/>
          <a:srcRect/>
          <a:stretch>
            <a:fillRect/>
          </a:stretch>
        </p:blipFill>
        <p:spPr bwMode="auto">
          <a:xfrm>
            <a:off x="533400" y="595313"/>
            <a:ext cx="8229600" cy="4973637"/>
          </a:xfrm>
          <a:prstGeom prst="rect">
            <a:avLst/>
          </a:prstGeom>
          <a:noFill/>
          <a:ln w="57150">
            <a:solidFill>
              <a:srgbClr val="000000"/>
            </a:solidFill>
            <a:miter lim="800000"/>
            <a:headEnd/>
            <a:tailEnd/>
          </a:ln>
        </p:spPr>
      </p:pic>
      <p:sp>
        <p:nvSpPr>
          <p:cNvPr id="52227" name="Text Box 3"/>
          <p:cNvSpPr txBox="1">
            <a:spLocks noChangeArrowheads="1"/>
          </p:cNvSpPr>
          <p:nvPr/>
        </p:nvSpPr>
        <p:spPr bwMode="auto">
          <a:xfrm>
            <a:off x="457200" y="5715000"/>
            <a:ext cx="8305800" cy="941388"/>
          </a:xfrm>
          <a:prstGeom prst="rect">
            <a:avLst/>
          </a:prstGeom>
          <a:gradFill rotWithShape="1">
            <a:gsLst>
              <a:gs pos="0">
                <a:srgbClr val="FF0000"/>
              </a:gs>
              <a:gs pos="100000">
                <a:srgbClr val="FFFF00"/>
              </a:gs>
            </a:gsLst>
            <a:lin ang="2700000" scaled="1"/>
          </a:gradFill>
          <a:ln w="57150">
            <a:solidFill>
              <a:srgbClr val="000000"/>
            </a:solidFill>
            <a:miter lim="800000"/>
            <a:headEnd/>
            <a:tailEnd/>
          </a:ln>
          <a:effectLst/>
        </p:spPr>
        <p:txBody>
          <a:bodyPr>
            <a:spAutoFit/>
          </a:bodyPr>
          <a:lstStyle/>
          <a:p>
            <a:pPr eaLnBrk="1" hangingPunct="1">
              <a:spcBef>
                <a:spcPct val="50000"/>
              </a:spcBef>
            </a:pPr>
            <a:r>
              <a:rPr lang="en-US" sz="2800">
                <a:solidFill>
                  <a:srgbClr val="0000FF"/>
                </a:solidFill>
                <a:latin typeface="Times New Roman" pitchFamily="18" charset="0"/>
              </a:rPr>
              <a:t>*</a:t>
            </a:r>
            <a:r>
              <a:rPr lang="en-US" sz="2400">
                <a:solidFill>
                  <a:srgbClr val="0000FF"/>
                </a:solidFill>
                <a:latin typeface="Times New Roman" pitchFamily="18" charset="0"/>
              </a:rPr>
              <a:t> Đường một chiều có vỉa hè, có đèn tín hiệu, có biển báo hiệu giao thông, người và xe đi lại trật tự là đường phố đẹp và an toàn.</a:t>
            </a:r>
            <a:endParaRPr lang="en-US" sz="2400">
              <a:solidFill>
                <a:srgbClr val="6600FF"/>
              </a:solidFill>
              <a:latin typeface="Times New Roman" pitchFamily="18" charset="0"/>
            </a:endParaRPr>
          </a:p>
        </p:txBody>
      </p:sp>
      <p:sp>
        <p:nvSpPr>
          <p:cNvPr id="52229" name="Oval 5"/>
          <p:cNvSpPr>
            <a:spLocks noChangeArrowheads="1"/>
          </p:cNvSpPr>
          <p:nvPr/>
        </p:nvSpPr>
        <p:spPr bwMode="auto">
          <a:xfrm>
            <a:off x="7543800" y="4953000"/>
            <a:ext cx="990600" cy="457200"/>
          </a:xfrm>
          <a:prstGeom prst="ellipse">
            <a:avLst/>
          </a:prstGeom>
          <a:solidFill>
            <a:srgbClr val="FFFF00"/>
          </a:solidFill>
          <a:ln w="19050">
            <a:solidFill>
              <a:schemeClr val="tx1"/>
            </a:solidFill>
            <a:round/>
            <a:headEnd/>
            <a:tailEnd/>
          </a:ln>
          <a:effectLst/>
        </p:spPr>
        <p:txBody>
          <a:bodyPr wrap="none" anchor="ctr"/>
          <a:lstStyle/>
          <a:p>
            <a:pPr algn="ctr"/>
            <a:r>
              <a:rPr lang="en-US">
                <a:solidFill>
                  <a:srgbClr val="003300"/>
                </a:solidFill>
                <a:latin typeface="Times New Roman" pitchFamily="18" charset="0"/>
              </a:rPr>
              <a:t>Tranh 2</a:t>
            </a:r>
            <a:r>
              <a:rPr lang="en-US">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edge">
                                      <p:cBhvr>
                                        <p:cTn id="7" dur="2000"/>
                                        <p:tgtEl>
                                          <p:spTgt spid="5222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2229"/>
                                        </p:tgtEl>
                                        <p:attrNameLst>
                                          <p:attrName>style.visibility</p:attrName>
                                        </p:attrNameLst>
                                      </p:cBhvr>
                                      <p:to>
                                        <p:strVal val="visible"/>
                                      </p:to>
                                    </p:set>
                                    <p:animEffect transition="in" filter="wedge">
                                      <p:cBhvr>
                                        <p:cTn id="10" dur="2000"/>
                                        <p:tgtEl>
                                          <p:spTgt spid="52229"/>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2227"/>
                                        </p:tgtEl>
                                        <p:attrNameLst>
                                          <p:attrName>style.visibility</p:attrName>
                                        </p:attrNameLst>
                                      </p:cBhvr>
                                      <p:to>
                                        <p:strVal val="visible"/>
                                      </p:to>
                                    </p:set>
                                    <p:anim calcmode="discrete" valueType="clr">
                                      <p:cBhvr override="childStyle">
                                        <p:cTn id="15" dur="80"/>
                                        <p:tgtEl>
                                          <p:spTgt spid="5222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2227"/>
                                        </p:tgtEl>
                                        <p:attrNameLst>
                                          <p:attrName>fillcolor</p:attrName>
                                        </p:attrNameLst>
                                      </p:cBhvr>
                                      <p:tavLst>
                                        <p:tav tm="0">
                                          <p:val>
                                            <p:clrVal>
                                              <a:schemeClr val="accent2"/>
                                            </p:clrVal>
                                          </p:val>
                                        </p:tav>
                                        <p:tav tm="50000">
                                          <p:val>
                                            <p:clrVal>
                                              <a:schemeClr val="hlink"/>
                                            </p:clrVal>
                                          </p:val>
                                        </p:tav>
                                      </p:tavLst>
                                    </p:anim>
                                    <p:set>
                                      <p:cBhvr>
                                        <p:cTn id="17" dur="80"/>
                                        <p:tgtEl>
                                          <p:spTgt spid="522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22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tranh duong pho an toàn"/>
          <p:cNvPicPr>
            <a:picLocks noChangeAspect="1" noChangeArrowheads="1"/>
          </p:cNvPicPr>
          <p:nvPr/>
        </p:nvPicPr>
        <p:blipFill>
          <a:blip r:embed="rId2"/>
          <a:srcRect/>
          <a:stretch>
            <a:fillRect/>
          </a:stretch>
        </p:blipFill>
        <p:spPr bwMode="auto">
          <a:xfrm>
            <a:off x="304800" y="317500"/>
            <a:ext cx="8382000" cy="6235700"/>
          </a:xfrm>
          <a:prstGeom prst="rect">
            <a:avLst/>
          </a:prstGeom>
          <a:noFill/>
          <a:ln w="571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checkerboard(across)">
                                      <p:cBhvr>
                                        <p:cTn id="7"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259539"/>
  <p:tag name="VIOLETTITLE" val="tìm hiểu đường phố an toàn"/>
  <p:tag name="VIOLETLESSON" val="2"/>
  <p:tag name="VIOLETCATID" val="8048896"/>
  <p:tag name="VIOLETSUBJECT" val="An toàn giao thông 2"/>
  <p:tag name="VIOLETAUTHORID" val="1943423"/>
  <p:tag name="VIOLETAUTHORNAME" val="Trần Thị Hồng"/>
  <p:tag name="VIOLETAUTHORAVATAR" val="1/943/423/avatar.jpg"/>
  <p:tag name="VIOLETAUTHORADDRESS" val="Trường Tiểu học Nguyễn Đức Thiệu - Quảng Nam"/>
  <p:tag name="VIOLETDATE" val="2012-11-03 20:30:15"/>
  <p:tag name="VIOLETHIT" val="146"/>
  <p:tag name="VIOLETLIKE" val="0"/>
  <p:tag name="MMPROD_NEXTUNIQUEID" val="10011"/>
  <p:tag name="MMPROD_UIDATA" val="&lt;database version=&quot;7.0&quot;&gt;&lt;object type=&quot;1&quot; unique_id=&quot;10001&quot;&gt;&lt;object type=&quot;2&quot; unique_id=&quot;10324&quot;&gt;&lt;object type=&quot;3&quot; unique_id=&quot;10326&quot;&gt;&lt;property id=&quot;20148&quot; value=&quot;5&quot;/&gt;&lt;property id=&quot;20300&quot; value=&quot;Slide 2&quot;/&gt;&lt;property id=&quot;20307&quot; value=&quot;337&quot;/&gt;&lt;/object&gt;&lt;object type=&quot;3&quot; unique_id=&quot;10327&quot;&gt;&lt;property id=&quot;20148&quot; value=&quot;5&quot;/&gt;&lt;property id=&quot;20300&quot; value=&quot;Slide 3&quot;/&gt;&lt;property id=&quot;20307&quot; value=&quot;331&quot;/&gt;&lt;/object&gt;&lt;object type=&quot;3&quot; unique_id=&quot;10328&quot;&gt;&lt;property id=&quot;20148&quot; value=&quot;5&quot;/&gt;&lt;property id=&quot;20300&quot; value=&quot;Slide 4&quot;/&gt;&lt;property id=&quot;20307&quot; value=&quot;332&quot;/&gt;&lt;/object&gt;&lt;object type=&quot;3&quot; unique_id=&quot;10329&quot;&gt;&lt;property id=&quot;20148&quot; value=&quot;5&quot;/&gt;&lt;property id=&quot;20300&quot; value=&quot;Slide 5&quot;/&gt;&lt;property id=&quot;20307&quot; value=&quot;336&quot;/&gt;&lt;/object&gt;&lt;object type=&quot;3&quot; unique_id=&quot;10330&quot;&gt;&lt;property id=&quot;20148&quot; value=&quot;5&quot;/&gt;&lt;property id=&quot;20300&quot; value=&quot;Slide 6&quot;/&gt;&lt;property id=&quot;20307&quot; value=&quot;325&quot;/&gt;&lt;/object&gt;&lt;object type=&quot;3&quot; unique_id=&quot;10331&quot;&gt;&lt;property id=&quot;20148&quot; value=&quot;5&quot;/&gt;&lt;property id=&quot;20300&quot; value=&quot;Slide 7&quot;/&gt;&lt;property id=&quot;20307&quot; value=&quot;305&quot;/&gt;&lt;/object&gt;&lt;object type=&quot;3&quot; unique_id=&quot;10332&quot;&gt;&lt;property id=&quot;20148&quot; value=&quot;5&quot;/&gt;&lt;property id=&quot;20300&quot; value=&quot;Slide 8&quot;/&gt;&lt;property id=&quot;20307&quot; value=&quot;293&quot;/&gt;&lt;/object&gt;&lt;object type=&quot;3&quot; unique_id=&quot;10333&quot;&gt;&lt;property id=&quot;20148&quot; value=&quot;5&quot;/&gt;&lt;property id=&quot;20300&quot; value=&quot;Slide 9&quot;/&gt;&lt;property id=&quot;20307&quot; value=&quot;321&quot;/&gt;&lt;/object&gt;&lt;object type=&quot;3&quot; unique_id=&quot;10334&quot;&gt;&lt;property id=&quot;20148&quot; value=&quot;5&quot;/&gt;&lt;property id=&quot;20300&quot; value=&quot;Slide 10&quot;/&gt;&lt;property id=&quot;20307&quot; value=&quot;320&quot;/&gt;&lt;/object&gt;&lt;object type=&quot;3&quot; unique_id=&quot;10335&quot;&gt;&lt;property id=&quot;20148&quot; value=&quot;5&quot;/&gt;&lt;property id=&quot;20300&quot; value=&quot;Slide 11&quot;/&gt;&lt;property id=&quot;20307&quot; value=&quot;308&quot;/&gt;&lt;/object&gt;&lt;object type=&quot;3&quot; unique_id=&quot;10336&quot;&gt;&lt;property id=&quot;20148&quot; value=&quot;5&quot;/&gt;&lt;property id=&quot;20300&quot; value=&quot;Slide 12&quot;/&gt;&lt;property id=&quot;20307&quot; value=&quot;317&quot;/&gt;&lt;/object&gt;&lt;object type=&quot;3&quot; unique_id=&quot;10337&quot;&gt;&lt;property id=&quot;20148&quot; value=&quot;5&quot;/&gt;&lt;property id=&quot;20300&quot; value=&quot;Slide 13&quot;/&gt;&lt;property id=&quot;20307&quot; value=&quot;322&quot;/&gt;&lt;/object&gt;&lt;object type=&quot;3&quot; unique_id=&quot;10338&quot;&gt;&lt;property id=&quot;20148&quot; value=&quot;5&quot;/&gt;&lt;property id=&quot;20300&quot; value=&quot;Slide 14&quot;/&gt;&lt;property id=&quot;20307&quot; value=&quot;324&quot;/&gt;&lt;/object&gt;&lt;object type=&quot;3&quot; unique_id=&quot;10339&quot;&gt;&lt;property id=&quot;20148&quot; value=&quot;5&quot;/&gt;&lt;property id=&quot;20300&quot; value=&quot;Slide 15&quot;/&gt;&lt;property id=&quot;20307&quot; value=&quot;309&quot;/&gt;&lt;/object&gt;&lt;object type=&quot;3&quot; unique_id=&quot;10340&quot;&gt;&lt;property id=&quot;20148&quot; value=&quot;5&quot;/&gt;&lt;property id=&quot;20300&quot; value=&quot;Slide 16&quot;/&gt;&lt;property id=&quot;20307&quot; value=&quot;266&quot;/&gt;&lt;/object&gt;&lt;object type=&quot;3&quot; unique_id=&quot;10399&quot;&gt;&lt;property id=&quot;20148&quot; value=&quot;5&quot;/&gt;&lt;property id=&quot;20300&quot; value=&quot;Slide 1&quot;/&gt;&lt;property id=&quot;20307&quot; value=&quot;339&quot;/&gt;&lt;/object&gt;&lt;/object&gt;&lt;object type=&quot;8&quot; unique_id=&quot;10360&quot;&gt;&lt;/object&gt;&lt;/object&gt;&lt;/database&gt;"/>
  <p:tag name="SECTOMILLISECCONVERTED" val="1"/>
  <p:tag name="ISPRING_RESOURCE_PATHS_HASH_PRESENTER" val="eee0c02bf1a42f2c44afa5af2538faf0402311a7"/>
</p:tagLst>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Cliff</Template>
  <TotalTime>573</TotalTime>
  <Words>328</Words>
  <Application>Microsoft Office PowerPoint</Application>
  <PresentationFormat>On-screen Show (4:3)</PresentationFormat>
  <Paragraphs>37</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Cliff</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Viet Dung</dc:creator>
  <cp:lastModifiedBy>AutoBVT</cp:lastModifiedBy>
  <cp:revision>41</cp:revision>
  <dcterms:created xsi:type="dcterms:W3CDTF">2012-10-07T06:47:51Z</dcterms:created>
  <dcterms:modified xsi:type="dcterms:W3CDTF">2016-10-10T06:43:05Z</dcterms:modified>
</cp:coreProperties>
</file>